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docMetadata/LabelInfo.xml" ContentType="application/xml"/>
  <Override PartName="/ppt/presentation.xml" ContentType="application/vnd.openxmlformats-officedocument.presentationml.presentation.main+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quickStyle1.xml" ContentType="application/vnd.openxmlformats-officedocument.drawingml.diagramStyle+xml"/>
  <Override PartName="/ppt/diagrams/data1.xml" ContentType="application/vnd.openxmlformats-officedocument.drawingml.diagramData+xml"/>
  <Override PartName="/ppt/diagrams/colors1.xml" ContentType="application/vnd.openxmlformats-officedocument.drawingml.diagramColors+xml"/>
  <Override PartName="/ppt/diagrams/quickStyle2.xml" ContentType="application/vnd.openxmlformats-officedocument.drawingml.diagramStyle+xml"/>
  <Override PartName="/ppt/diagrams/drawing1.xml" ContentType="application/vnd.ms-office.drawingml.diagramDrawing+xml"/>
  <Override PartName="/ppt/diagrams/data2.xml" ContentType="application/vnd.openxmlformats-officedocument.drawingml.diagramData+xml"/>
  <Override PartName="/ppt/diagrams/colors3.xml" ContentType="application/vnd.openxmlformats-officedocument.drawingml.diagramColors+xml"/>
  <Override PartName="/ppt/diagrams/layout2.xml" ContentType="application/vnd.openxmlformats-officedocument.drawingml.diagramLayout+xml"/>
  <Override PartName="/ppt/diagrams/layout1.xml" ContentType="application/vnd.openxmlformats-officedocument.drawingml.diagramLayout+xml"/>
  <Override PartName="/ppt/diagrams/colors2.xml" ContentType="application/vnd.openxmlformats-officedocument.drawingml.diagramColors+xml"/>
  <Override PartName="/ppt/diagrams/quickStyle3.xml" ContentType="application/vnd.openxmlformats-officedocument.drawingml.diagramStyle+xml"/>
  <Override PartName="/ppt/diagrams/drawing2.xml" ContentType="application/vnd.ms-office.drawingml.diagramDrawing+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0.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27.png" ContentType="image/png"/>
  <Override PartName="/ppt/media/image21.jpeg" ContentType="image/jpeg"/>
  <Override PartName="/ppt/media/image26.png" ContentType="image/png"/>
  <Override PartName="/ppt/media/hdphoto2.wdp" ContentType="image/vnd.ms-photo"/>
  <Override PartName="/ppt/media/image6.jpeg" ContentType="image/jpeg"/>
  <Override PartName="/ppt/media/image22.jpeg" ContentType="image/jpeg"/>
  <Override PartName="/ppt/media/image7.png" ContentType="image/png"/>
  <Override PartName="/ppt/media/image11.png" ContentType="image/png"/>
  <Override PartName="/ppt/media/image9.jpeg" ContentType="image/jpeg"/>
  <Override PartName="/ppt/media/image17.png" ContentType="image/png"/>
  <Override PartName="/ppt/media/image13.jpeg" ContentType="image/jpeg"/>
  <Override PartName="/ppt/media/image4.png" ContentType="image/png"/>
  <Override PartName="/ppt/media/image28.png" ContentType="image/png"/>
  <Override PartName="/ppt/media/image29.jpeg" ContentType="image/jpeg"/>
  <Override PartName="/ppt/media/image31.jpeg" ContentType="image/jpeg"/>
  <Override PartName="/ppt/media/image18.svg" ContentType="image/svg"/>
  <Override PartName="/ppt/media/image20.svg" ContentType="image/svg"/>
  <Override PartName="/ppt/media/image30.jpeg" ContentType="image/jpeg"/>
  <Override PartName="/ppt/media/image32.png" ContentType="image/png"/>
  <Override PartName="/ppt/media/image10.jpeg" ContentType="image/jpeg"/>
  <Override PartName="/ppt/media/image5.jpeg" ContentType="image/jpeg"/>
  <Override PartName="/ppt/media/hdphoto1.wdp" ContentType="image/vnd.ms-photo"/>
  <Override PartName="/ppt/media/image12.png" ContentType="image/png"/>
  <Override PartName="/ppt/media/image15.png" ContentType="image/png"/>
  <Override PartName="/ppt/media/image25.jpeg" ContentType="image/jpeg"/>
  <Override PartName="/ppt/media/image3.jpeg" ContentType="image/jpeg"/>
  <Override PartName="/ppt/media/image16.svg" ContentType="image/svg"/>
  <Override PartName="/ppt/media/image8.png" ContentType="image/png"/>
  <Override PartName="/ppt/media/image14.jpeg" ContentType="image/jpeg"/>
  <Override PartName="/ppt/media/image19.png" ContentType="image/png"/>
  <Override PartName="/ppt/media/image1.jpeg" ContentType="image/jpeg"/>
  <Override PartName="/ppt/media/image23.jpeg" ContentType="image/jpeg"/>
  <Override PartName="/ppt/media/image2.jpeg" ContentType="image/jpeg"/>
  <Override PartName="/ppt/media/image24.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25.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notesMaster" Target="notesMasters/notesMaster1.xml"/><Relationship Id="rId18" Type="http://schemas.openxmlformats.org/officeDocument/2006/relationships/slide" Target="slides/slide1.xml"/><Relationship Id="rId19" Type="http://schemas.openxmlformats.org/officeDocument/2006/relationships/slide" Target="slides/slide2.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37" Type="http://schemas.openxmlformats.org/officeDocument/2006/relationships/slide" Target="slides/slide20.xml"/><Relationship Id="rId38" Type="http://schemas.openxmlformats.org/officeDocument/2006/relationships/slide" Target="slides/slide21.xml"/><Relationship Id="rId39" Type="http://schemas.openxmlformats.org/officeDocument/2006/relationships/slide" Target="slides/slide22.xml"/><Relationship Id="rId40" Type="http://schemas.openxmlformats.org/officeDocument/2006/relationships/slide" Target="slides/slide23.xml"/><Relationship Id="rId41" Type="http://schemas.openxmlformats.org/officeDocument/2006/relationships/slide" Target="slides/slide24.xml"/><Relationship Id="rId42" Type="http://schemas.openxmlformats.org/officeDocument/2006/relationships/slide" Target="slides/slide25.xml"/><Relationship Id="rId43"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Serie 1</c:v>
                </c:pt>
              </c:strCache>
            </c:strRef>
          </c:tx>
          <c:spPr>
            <a:solidFill>
              <a:srgbClr val="f0c8bc"/>
            </a:solidFill>
            <a:ln w="0">
              <a:noFill/>
            </a:ln>
          </c:spPr>
          <c:invertIfNegative val="0"/>
          <c:dLbls>
            <c:txPr>
              <a:bodyPr wrap="square"/>
              <a:lstStyle/>
              <a:p>
                <a:pPr>
                  <a:defRPr b="0" sz="1000" spc="-1" strike="noStrike">
                    <a:solidFill>
                      <a:srgbClr val="000000"/>
                    </a:solidFill>
                    <a:latin typeface="Quire Sans Pro Ligh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20XX</c:v>
                </c:pt>
                <c:pt idx="1">
                  <c:v>20XX</c:v>
                </c:pt>
                <c:pt idx="2">
                  <c:v>20XX</c:v>
                </c:pt>
                <c:pt idx="3">
                  <c:v>20XX</c:v>
                </c:pt>
              </c:strCache>
            </c:strRef>
          </c:cat>
          <c:val>
            <c:numRef>
              <c:f>0</c:f>
              <c:numCache>
                <c:formatCode>[$$-80A]#,##0</c:formatCode>
                <c:ptCount val="4"/>
                <c:pt idx="0">
                  <c:v>10000</c:v>
                </c:pt>
                <c:pt idx="1">
                  <c:v>20000</c:v>
                </c:pt>
                <c:pt idx="2">
                  <c:v>30000</c:v>
                </c:pt>
                <c:pt idx="3">
                  <c:v>40000</c:v>
                </c:pt>
              </c:numCache>
            </c:numRef>
          </c:val>
        </c:ser>
        <c:gapWidth val="118"/>
        <c:overlap val="-3"/>
        <c:axId val="7606536"/>
        <c:axId val="93821205"/>
      </c:barChart>
      <c:catAx>
        <c:axId val="7606536"/>
        <c:scaling>
          <c:orientation val="minMax"/>
        </c:scaling>
        <c:delete val="0"/>
        <c:axPos val="b"/>
        <c:numFmt formatCode="General" sourceLinked="0"/>
        <c:majorTickMark val="none"/>
        <c:minorTickMark val="none"/>
        <c:tickLblPos val="nextTo"/>
        <c:spPr>
          <a:ln w="9360">
            <a:solidFill>
              <a:srgbClr val="d9d9d9"/>
            </a:solidFill>
            <a:round/>
          </a:ln>
        </c:spPr>
        <c:txPr>
          <a:bodyPr/>
          <a:lstStyle/>
          <a:p>
            <a:pPr>
              <a:defRPr b="0" sz="1197" spc="-1" strike="noStrike">
                <a:solidFill>
                  <a:srgbClr val="595959"/>
                </a:solidFill>
                <a:latin typeface="Quire Sans Pro Light"/>
              </a:defRPr>
            </a:pPr>
          </a:p>
        </c:txPr>
        <c:crossAx val="93821205"/>
        <c:crosses val="autoZero"/>
        <c:auto val="1"/>
        <c:lblAlgn val="ctr"/>
        <c:lblOffset val="100"/>
        <c:noMultiLvlLbl val="0"/>
      </c:catAx>
      <c:valAx>
        <c:axId val="93821205"/>
        <c:scaling>
          <c:orientation val="minMax"/>
          <c:max val="40000"/>
        </c:scaling>
        <c:delete val="0"/>
        <c:axPos val="l"/>
        <c:majorGridlines>
          <c:spPr>
            <a:ln w="9360">
              <a:solidFill>
                <a:srgbClr val="d9d9d9"/>
              </a:solidFill>
              <a:round/>
            </a:ln>
          </c:spPr>
        </c:majorGridlines>
        <c:numFmt formatCode="[$$-80A]#,##0" sourceLinked="0"/>
        <c:majorTickMark val="none"/>
        <c:minorTickMark val="none"/>
        <c:tickLblPos val="nextTo"/>
        <c:spPr>
          <a:ln w="6480">
            <a:noFill/>
          </a:ln>
        </c:spPr>
        <c:txPr>
          <a:bodyPr/>
          <a:lstStyle/>
          <a:p>
            <a:pPr>
              <a:defRPr b="0" sz="1197" spc="-1" strike="noStrike">
                <a:solidFill>
                  <a:srgbClr val="595959"/>
                </a:solidFill>
                <a:latin typeface="Quire Sans Pro Light"/>
              </a:defRPr>
            </a:pPr>
          </a:p>
        </c:txPr>
        <c:crossAx val="7606536"/>
        <c:crosses val="autoZero"/>
        <c:crossBetween val="between"/>
        <c:majorUnit val="10000"/>
      </c:valAx>
      <c:spPr>
        <a:noFill/>
        <a:ln w="0">
          <a:noFill/>
        </a:ln>
      </c:spPr>
    </c:plotArea>
    <c:plotVisOnly val="1"/>
    <c:dispBlanksAs val="gap"/>
  </c:chart>
  <c:spPr>
    <a:noFill/>
    <a:ln w="0">
      <a:noFill/>
    </a:ln>
  </c:spPr>
</c:chartSpace>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A0BDE-CB62-437F-B517-6669EDA70347}" type="doc">
      <dgm:prSet loTypeId="urn:microsoft.com/office/officeart/2005/8/layout/process4" loCatId="process" qsTypeId="urn:microsoft.com/office/officeart/2005/8/quickstyle/simple2" qsCatId="simple" csTypeId="urn:microsoft.com/office/officeart/2005/8/colors/accent6_3" csCatId="accent6"/>
      <dgm:spPr/>
      <dgm:t>
        <a:bodyPr/>
        <a:lstStyle/>
        <a:p>
          <a:endParaRPr lang="en-US"/>
        </a:p>
      </dgm:t>
    </dgm:pt>
    <dgm:pt modelId="{B9FFF24E-BC77-485F-91C6-EAB53C70EF96}">
      <dgm:prSet/>
      <dgm:spPr/>
      <dgm:t>
        <a:bodyPr/>
        <a:lstStyle/>
        <a:p>
          <a:r>
            <a:rPr lang="en-US" b="1">
              <a:latin typeface="Tisa Offc Serif Pro"/>
            </a:rPr>
            <a:t>1968</a:t>
          </a:r>
          <a:r>
            <a:rPr lang="en-US" b="0">
              <a:latin typeface="Tisa Offc Serif Pro"/>
            </a:rPr>
            <a:t>:</a:t>
          </a:r>
          <a:r>
            <a:rPr lang="en-US"/>
            <a:t> Gordon Moore y Robert Noyce </a:t>
          </a:r>
          <a:r>
            <a:rPr lang="en-US" err="1"/>
            <a:t>fundaron</a:t>
          </a:r>
          <a:r>
            <a:rPr lang="en-US"/>
            <a:t> Intel </a:t>
          </a:r>
          <a:r>
            <a:rPr lang="en-US" err="1"/>
            <a:t>en</a:t>
          </a:r>
          <a:r>
            <a:rPr lang="en-US"/>
            <a:t> California.</a:t>
          </a:r>
        </a:p>
      </dgm:t>
    </dgm:pt>
    <dgm:pt modelId="{3C83B3BA-CDC6-44A6-BAF2-EF43A10788CD}" type="parTrans" cxnId="{C32A4222-1710-4915-839C-2D541212DD95}">
      <dgm:prSet/>
      <dgm:spPr/>
      <dgm:t>
        <a:bodyPr/>
        <a:lstStyle/>
        <a:p>
          <a:endParaRPr lang="en-US"/>
        </a:p>
      </dgm:t>
    </dgm:pt>
    <dgm:pt modelId="{E09D7340-E11F-4BE4-A6F5-5B15D8368F97}" type="sibTrans" cxnId="{C32A4222-1710-4915-839C-2D541212DD95}">
      <dgm:prSet/>
      <dgm:spPr/>
      <dgm:t>
        <a:bodyPr/>
        <a:lstStyle/>
        <a:p>
          <a:endParaRPr lang="en-US"/>
        </a:p>
      </dgm:t>
    </dgm:pt>
    <dgm:pt modelId="{A9C46A42-AF0E-4D74-A12E-40C34A98C65D}">
      <dgm:prSet/>
      <dgm:spPr/>
      <dgm:t>
        <a:bodyPr/>
        <a:lstStyle/>
        <a:p>
          <a:r>
            <a:rPr lang="en-US" b="1">
              <a:latin typeface="Tisa Offc Serif Pro"/>
            </a:rPr>
            <a:t>1971</a:t>
          </a:r>
          <a:r>
            <a:rPr lang="en-US" b="0">
              <a:latin typeface="Tisa Offc Serif Pro"/>
            </a:rPr>
            <a:t>:</a:t>
          </a:r>
          <a:r>
            <a:rPr lang="en-US"/>
            <a:t> </a:t>
          </a:r>
          <a:r>
            <a:rPr lang="en-US" err="1"/>
            <a:t>Lanzamiento</a:t>
          </a:r>
          <a:r>
            <a:rPr lang="en-US"/>
            <a:t> del primer </a:t>
          </a:r>
          <a:r>
            <a:rPr lang="en-US" err="1"/>
            <a:t>microprocesador</a:t>
          </a:r>
          <a:r>
            <a:rPr lang="en-US"/>
            <a:t>, </a:t>
          </a:r>
          <a:r>
            <a:rPr lang="en-US" err="1"/>
            <a:t>el</a:t>
          </a:r>
          <a:r>
            <a:rPr lang="en-US"/>
            <a:t> 4004, </a:t>
          </a:r>
          <a:r>
            <a:rPr lang="en-US" err="1"/>
            <a:t>revolucionando</a:t>
          </a:r>
          <a:r>
            <a:rPr lang="en-US"/>
            <a:t> la </a:t>
          </a:r>
          <a:r>
            <a:rPr lang="en-US" err="1"/>
            <a:t>industria</a:t>
          </a:r>
          <a:r>
            <a:rPr lang="en-US"/>
            <a:t> </a:t>
          </a:r>
          <a:r>
            <a:rPr lang="en-US" err="1"/>
            <a:t>tecnológica</a:t>
          </a:r>
          <a:r>
            <a:rPr lang="en-US"/>
            <a:t>.</a:t>
          </a:r>
        </a:p>
      </dgm:t>
    </dgm:pt>
    <dgm:pt modelId="{4FA4221E-A52E-4CF4-A18D-A716E8921A7F}" type="parTrans" cxnId="{4058D2BC-5462-44E9-AA5B-849208531272}">
      <dgm:prSet/>
      <dgm:spPr/>
      <dgm:t>
        <a:bodyPr/>
        <a:lstStyle/>
        <a:p>
          <a:endParaRPr lang="en-US"/>
        </a:p>
      </dgm:t>
    </dgm:pt>
    <dgm:pt modelId="{BEA477FC-10AB-4A08-93EB-51CD374CD9BB}" type="sibTrans" cxnId="{4058D2BC-5462-44E9-AA5B-849208531272}">
      <dgm:prSet/>
      <dgm:spPr/>
      <dgm:t>
        <a:bodyPr/>
        <a:lstStyle/>
        <a:p>
          <a:endParaRPr lang="en-US"/>
        </a:p>
      </dgm:t>
    </dgm:pt>
    <dgm:pt modelId="{3FDD9B7F-7802-4D69-813B-70ADC9DEB2A4}">
      <dgm:prSet/>
      <dgm:spPr/>
      <dgm:t>
        <a:bodyPr/>
        <a:lstStyle/>
        <a:p>
          <a:r>
            <a:rPr lang="en-US">
              <a:latin typeface="Tisa Offc Serif Pro"/>
            </a:rPr>
            <a:t>Líder</a:t>
          </a:r>
          <a:r>
            <a:rPr lang="en-US"/>
            <a:t> </a:t>
          </a:r>
          <a:r>
            <a:rPr lang="en-US" err="1"/>
            <a:t>en</a:t>
          </a:r>
          <a:r>
            <a:rPr lang="en-US"/>
            <a:t> </a:t>
          </a:r>
          <a:r>
            <a:rPr lang="en-US" err="1"/>
            <a:t>semiconductores</a:t>
          </a:r>
          <a:r>
            <a:rPr lang="en-US"/>
            <a:t>, </a:t>
          </a:r>
          <a:r>
            <a:rPr lang="en-US" err="1"/>
            <a:t>potencia</a:t>
          </a:r>
          <a:r>
            <a:rPr lang="en-US"/>
            <a:t> </a:t>
          </a:r>
          <a:r>
            <a:rPr lang="en-US" err="1"/>
            <a:t>en</a:t>
          </a:r>
          <a:r>
            <a:rPr lang="en-US"/>
            <a:t> </a:t>
          </a:r>
          <a:r>
            <a:rPr lang="en-US" err="1"/>
            <a:t>computadoras</a:t>
          </a:r>
          <a:r>
            <a:rPr lang="en-US"/>
            <a:t> </a:t>
          </a:r>
          <a:r>
            <a:rPr lang="en-US" err="1"/>
            <a:t>personales</a:t>
          </a:r>
          <a:r>
            <a:rPr lang="en-US"/>
            <a:t> y </a:t>
          </a:r>
          <a:r>
            <a:rPr lang="en-US" err="1"/>
            <a:t>servidores</a:t>
          </a:r>
          <a:r>
            <a:rPr lang="en-US"/>
            <a:t>, con </a:t>
          </a:r>
          <a:r>
            <a:rPr lang="en-US" err="1"/>
            <a:t>una</a:t>
          </a:r>
          <a:r>
            <a:rPr lang="en-US"/>
            <a:t> </a:t>
          </a:r>
          <a:r>
            <a:rPr lang="en-US" err="1"/>
            <a:t>fuerte</a:t>
          </a:r>
          <a:r>
            <a:rPr lang="en-US"/>
            <a:t> </a:t>
          </a:r>
          <a:r>
            <a:rPr lang="en-US" err="1"/>
            <a:t>inversión</a:t>
          </a:r>
          <a:r>
            <a:rPr lang="en-US"/>
            <a:t> </a:t>
          </a:r>
          <a:r>
            <a:rPr lang="en-US" err="1"/>
            <a:t>en</a:t>
          </a:r>
          <a:r>
            <a:rPr lang="en-US"/>
            <a:t> </a:t>
          </a:r>
          <a:r>
            <a:rPr lang="en-US" err="1"/>
            <a:t>investigación</a:t>
          </a:r>
          <a:r>
            <a:rPr lang="en-US"/>
            <a:t> y </a:t>
          </a:r>
          <a:r>
            <a:rPr lang="en-US" err="1"/>
            <a:t>desarrollo</a:t>
          </a:r>
          <a:r>
            <a:rPr lang="en-US"/>
            <a:t>.</a:t>
          </a:r>
        </a:p>
      </dgm:t>
    </dgm:pt>
    <dgm:pt modelId="{AD8D46D3-8BA7-4B9E-91F7-BD449B2EF989}" type="parTrans" cxnId="{1C63B7C1-AA49-4ED7-94B8-5B2A4C67815E}">
      <dgm:prSet/>
      <dgm:spPr/>
      <dgm:t>
        <a:bodyPr/>
        <a:lstStyle/>
        <a:p>
          <a:endParaRPr lang="en-US"/>
        </a:p>
      </dgm:t>
    </dgm:pt>
    <dgm:pt modelId="{EAF23F44-B8CD-455F-A827-275A04C38BF1}" type="sibTrans" cxnId="{1C63B7C1-AA49-4ED7-94B8-5B2A4C67815E}">
      <dgm:prSet/>
      <dgm:spPr/>
      <dgm:t>
        <a:bodyPr/>
        <a:lstStyle/>
        <a:p>
          <a:endParaRPr lang="en-US"/>
        </a:p>
      </dgm:t>
    </dgm:pt>
    <dgm:pt modelId="{AAD29C2F-D771-491C-BA48-85B51A1E44E6}" type="pres">
      <dgm:prSet presAssocID="{4F7A0BDE-CB62-437F-B517-6669EDA70347}" presName="Name0" presStyleCnt="0">
        <dgm:presLayoutVars>
          <dgm:dir/>
          <dgm:animLvl val="lvl"/>
          <dgm:resizeHandles val="exact"/>
        </dgm:presLayoutVars>
      </dgm:prSet>
      <dgm:spPr/>
    </dgm:pt>
    <dgm:pt modelId="{DCADA210-C741-4826-A3CF-01EF9803929D}" type="pres">
      <dgm:prSet presAssocID="{3FDD9B7F-7802-4D69-813B-70ADC9DEB2A4}" presName="boxAndChildren" presStyleCnt="0"/>
      <dgm:spPr/>
    </dgm:pt>
    <dgm:pt modelId="{E81F8B93-0AC2-4499-93A1-277E18A44DB4}" type="pres">
      <dgm:prSet presAssocID="{3FDD9B7F-7802-4D69-813B-70ADC9DEB2A4}" presName="parentTextBox" presStyleLbl="node1" presStyleIdx="0" presStyleCnt="3"/>
      <dgm:spPr/>
    </dgm:pt>
    <dgm:pt modelId="{53C1FACB-97E1-4887-BC7F-451B37F2D516}" type="pres">
      <dgm:prSet presAssocID="{BEA477FC-10AB-4A08-93EB-51CD374CD9BB}" presName="sp" presStyleCnt="0"/>
      <dgm:spPr/>
    </dgm:pt>
    <dgm:pt modelId="{C99EF2D1-2727-4ED5-9D88-088E190C3761}" type="pres">
      <dgm:prSet presAssocID="{A9C46A42-AF0E-4D74-A12E-40C34A98C65D}" presName="arrowAndChildren" presStyleCnt="0"/>
      <dgm:spPr/>
    </dgm:pt>
    <dgm:pt modelId="{9F76A762-D488-485B-A3A8-9ACB95E793B5}" type="pres">
      <dgm:prSet presAssocID="{A9C46A42-AF0E-4D74-A12E-40C34A98C65D}" presName="parentTextArrow" presStyleLbl="node1" presStyleIdx="1" presStyleCnt="3"/>
      <dgm:spPr/>
    </dgm:pt>
    <dgm:pt modelId="{99342E1D-8230-48B9-B611-CE52E2EA06CD}" type="pres">
      <dgm:prSet presAssocID="{E09D7340-E11F-4BE4-A6F5-5B15D8368F97}" presName="sp" presStyleCnt="0"/>
      <dgm:spPr/>
    </dgm:pt>
    <dgm:pt modelId="{ED3327D3-91B3-40FE-9009-71AA839C7FF0}" type="pres">
      <dgm:prSet presAssocID="{B9FFF24E-BC77-485F-91C6-EAB53C70EF96}" presName="arrowAndChildren" presStyleCnt="0"/>
      <dgm:spPr/>
    </dgm:pt>
    <dgm:pt modelId="{4E39592B-C7F4-446F-84AF-2F046EFED602}" type="pres">
      <dgm:prSet presAssocID="{B9FFF24E-BC77-485F-91C6-EAB53C70EF96}" presName="parentTextArrow" presStyleLbl="node1" presStyleIdx="2" presStyleCnt="3"/>
      <dgm:spPr/>
    </dgm:pt>
  </dgm:ptLst>
  <dgm:cxnLst>
    <dgm:cxn modelId="{C32A4222-1710-4915-839C-2D541212DD95}" srcId="{4F7A0BDE-CB62-437F-B517-6669EDA70347}" destId="{B9FFF24E-BC77-485F-91C6-EAB53C70EF96}" srcOrd="0" destOrd="0" parTransId="{3C83B3BA-CDC6-44A6-BAF2-EF43A10788CD}" sibTransId="{E09D7340-E11F-4BE4-A6F5-5B15D8368F97}"/>
    <dgm:cxn modelId="{0F79BA29-6966-4E9D-B950-B598867C6BE8}" type="presOf" srcId="{3FDD9B7F-7802-4D69-813B-70ADC9DEB2A4}" destId="{E81F8B93-0AC2-4499-93A1-277E18A44DB4}" srcOrd="0" destOrd="0" presId="urn:microsoft.com/office/officeart/2005/8/layout/process4"/>
    <dgm:cxn modelId="{7C7E1353-BC72-4FDC-B6DD-28A493539D75}" type="presOf" srcId="{B9FFF24E-BC77-485F-91C6-EAB53C70EF96}" destId="{4E39592B-C7F4-446F-84AF-2F046EFED602}" srcOrd="0" destOrd="0" presId="urn:microsoft.com/office/officeart/2005/8/layout/process4"/>
    <dgm:cxn modelId="{003C82A0-8898-447B-8112-AB4125AE69C6}" type="presOf" srcId="{4F7A0BDE-CB62-437F-B517-6669EDA70347}" destId="{AAD29C2F-D771-491C-BA48-85B51A1E44E6}" srcOrd="0" destOrd="0" presId="urn:microsoft.com/office/officeart/2005/8/layout/process4"/>
    <dgm:cxn modelId="{4058D2BC-5462-44E9-AA5B-849208531272}" srcId="{4F7A0BDE-CB62-437F-B517-6669EDA70347}" destId="{A9C46A42-AF0E-4D74-A12E-40C34A98C65D}" srcOrd="1" destOrd="0" parTransId="{4FA4221E-A52E-4CF4-A18D-A716E8921A7F}" sibTransId="{BEA477FC-10AB-4A08-93EB-51CD374CD9BB}"/>
    <dgm:cxn modelId="{1C63B7C1-AA49-4ED7-94B8-5B2A4C67815E}" srcId="{4F7A0BDE-CB62-437F-B517-6669EDA70347}" destId="{3FDD9B7F-7802-4D69-813B-70ADC9DEB2A4}" srcOrd="2" destOrd="0" parTransId="{AD8D46D3-8BA7-4B9E-91F7-BD449B2EF989}" sibTransId="{EAF23F44-B8CD-455F-A827-275A04C38BF1}"/>
    <dgm:cxn modelId="{0402F3D3-4B60-4713-BDD3-3079AB408920}" type="presOf" srcId="{A9C46A42-AF0E-4D74-A12E-40C34A98C65D}" destId="{9F76A762-D488-485B-A3A8-9ACB95E793B5}" srcOrd="0" destOrd="0" presId="urn:microsoft.com/office/officeart/2005/8/layout/process4"/>
    <dgm:cxn modelId="{2F523E06-BFD5-4887-9167-3E364605452B}" type="presParOf" srcId="{AAD29C2F-D771-491C-BA48-85B51A1E44E6}" destId="{DCADA210-C741-4826-A3CF-01EF9803929D}" srcOrd="0" destOrd="0" presId="urn:microsoft.com/office/officeart/2005/8/layout/process4"/>
    <dgm:cxn modelId="{C806B057-32C2-4D53-9583-305B1C133F47}" type="presParOf" srcId="{DCADA210-C741-4826-A3CF-01EF9803929D}" destId="{E81F8B93-0AC2-4499-93A1-277E18A44DB4}" srcOrd="0" destOrd="0" presId="urn:microsoft.com/office/officeart/2005/8/layout/process4"/>
    <dgm:cxn modelId="{1DC31B0D-7198-4B61-8A85-870118CF3EE4}" type="presParOf" srcId="{AAD29C2F-D771-491C-BA48-85B51A1E44E6}" destId="{53C1FACB-97E1-4887-BC7F-451B37F2D516}" srcOrd="1" destOrd="0" presId="urn:microsoft.com/office/officeart/2005/8/layout/process4"/>
    <dgm:cxn modelId="{8C0576A9-CAB5-4195-8AE0-B11181553D3E}" type="presParOf" srcId="{AAD29C2F-D771-491C-BA48-85B51A1E44E6}" destId="{C99EF2D1-2727-4ED5-9D88-088E190C3761}" srcOrd="2" destOrd="0" presId="urn:microsoft.com/office/officeart/2005/8/layout/process4"/>
    <dgm:cxn modelId="{FA3CA735-1C00-440F-AF57-0D38D19A960B}" type="presParOf" srcId="{C99EF2D1-2727-4ED5-9D88-088E190C3761}" destId="{9F76A762-D488-485B-A3A8-9ACB95E793B5}" srcOrd="0" destOrd="0" presId="urn:microsoft.com/office/officeart/2005/8/layout/process4"/>
    <dgm:cxn modelId="{A74119E4-3751-420D-B012-358089ECE35B}" type="presParOf" srcId="{AAD29C2F-D771-491C-BA48-85B51A1E44E6}" destId="{99342E1D-8230-48B9-B611-CE52E2EA06CD}" srcOrd="3" destOrd="0" presId="urn:microsoft.com/office/officeart/2005/8/layout/process4"/>
    <dgm:cxn modelId="{29F9296A-B93C-4164-9636-C564350D72B2}" type="presParOf" srcId="{AAD29C2F-D771-491C-BA48-85B51A1E44E6}" destId="{ED3327D3-91B3-40FE-9009-71AA839C7FF0}" srcOrd="4" destOrd="0" presId="urn:microsoft.com/office/officeart/2005/8/layout/process4"/>
    <dgm:cxn modelId="{F943EA92-1456-4BF3-BBBC-0CBAABC4C758}" type="presParOf" srcId="{ED3327D3-91B3-40FE-9009-71AA839C7FF0}" destId="{4E39592B-C7F4-446F-84AF-2F046EFED602}" srcOrd="0" destOrd="0" presId="urn:microsoft.com/office/officeart/2005/8/layout/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75ED9A-8862-4A53-83F8-BCDD1BF36E10}"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3F1B3A90-6468-4DA1-80CE-B027132CEC70}">
      <dgm:prSet phldr="0"/>
      <dgm:spPr/>
      <dgm:t>
        <a:bodyPr/>
        <a:lstStyle/>
        <a:p>
          <a:pPr algn="l" rtl="0"/>
          <a:r>
            <a:rPr lang="en-US" b="1"/>
            <a:t>Innovación</a:t>
          </a:r>
          <a:endParaRPr lang="en-US" b="1">
            <a:latin typeface="Tisa Offc Serif Pro"/>
          </a:endParaRPr>
        </a:p>
      </dgm:t>
    </dgm:pt>
    <dgm:pt modelId="{DD6029E1-393B-4C78-B630-71C983C9A695}" type="parTrans" cxnId="{A0292F0A-7C25-4426-9DDB-F206BE66425A}">
      <dgm:prSet/>
      <dgm:spPr/>
    </dgm:pt>
    <dgm:pt modelId="{4FAFA0F2-FEB2-45C1-9471-9A508DBD700F}" type="sibTrans" cxnId="{A0292F0A-7C25-4426-9DDB-F206BE66425A}">
      <dgm:prSet/>
      <dgm:spPr/>
    </dgm:pt>
    <dgm:pt modelId="{EB046107-8438-4C9D-AE4A-ADC664BAD7B7}">
      <dgm:prSet phldr="0"/>
      <dgm:spPr/>
      <dgm:t>
        <a:bodyPr/>
        <a:lstStyle/>
        <a:p>
          <a:pPr algn="l" rtl="0"/>
          <a:r>
            <a:rPr lang="en-US" b="1" err="1"/>
            <a:t>Sostenibilidad</a:t>
          </a:r>
          <a:endParaRPr lang="en-US" b="1" err="1">
            <a:latin typeface="Tisa Offc Serif Pro"/>
          </a:endParaRPr>
        </a:p>
      </dgm:t>
    </dgm:pt>
    <dgm:pt modelId="{00FF5F16-BD26-469A-B664-09F3C7095617}" type="parTrans" cxnId="{B23D4F82-18C6-4123-9905-89E20778C903}">
      <dgm:prSet/>
      <dgm:spPr/>
    </dgm:pt>
    <dgm:pt modelId="{21EBBED6-24A8-4EEF-8CFC-3E099C8DAF5D}" type="sibTrans" cxnId="{B23D4F82-18C6-4123-9905-89E20778C903}">
      <dgm:prSet/>
      <dgm:spPr/>
    </dgm:pt>
    <dgm:pt modelId="{F32878B1-A655-4376-9DE1-A394BB6BB3D3}">
      <dgm:prSet phldr="0"/>
      <dgm:spPr/>
      <dgm:t>
        <a:bodyPr/>
        <a:lstStyle/>
        <a:p>
          <a:pPr algn="l"/>
          <a:r>
            <a:rPr lang="en-US">
              <a:latin typeface="Tisa Offc Serif Pro"/>
            </a:rPr>
            <a:t> </a:t>
          </a:r>
          <a:r>
            <a:rPr lang="en-US" err="1"/>
            <a:t>Desarrollar</a:t>
          </a:r>
          <a:r>
            <a:rPr lang="en-US"/>
            <a:t> chips </a:t>
          </a:r>
          <a:r>
            <a:rPr lang="en-US" err="1"/>
            <a:t>más</a:t>
          </a:r>
          <a:r>
            <a:rPr lang="en-US"/>
            <a:t> </a:t>
          </a:r>
          <a:r>
            <a:rPr lang="en-US" err="1"/>
            <a:t>potentes</a:t>
          </a:r>
          <a:r>
            <a:rPr lang="en-US"/>
            <a:t> y </a:t>
          </a:r>
          <a:r>
            <a:rPr lang="en-US" err="1"/>
            <a:t>eficientes</a:t>
          </a:r>
          <a:r>
            <a:rPr lang="en-US"/>
            <a:t>, </a:t>
          </a:r>
          <a:r>
            <a:rPr lang="en-US" err="1"/>
            <a:t>incluyendo</a:t>
          </a:r>
          <a:r>
            <a:rPr lang="en-US"/>
            <a:t> </a:t>
          </a:r>
          <a:r>
            <a:rPr lang="en-US" err="1"/>
            <a:t>tecnologías</a:t>
          </a:r>
          <a:r>
            <a:rPr lang="en-US"/>
            <a:t> </a:t>
          </a:r>
          <a:r>
            <a:rPr lang="en-US" err="1"/>
            <a:t>avanzadas</a:t>
          </a:r>
          <a:r>
            <a:rPr lang="en-US"/>
            <a:t> de IA y </a:t>
          </a:r>
          <a:r>
            <a:rPr lang="en-US" err="1"/>
            <a:t>computación</a:t>
          </a:r>
          <a:r>
            <a:rPr lang="en-US"/>
            <a:t> </a:t>
          </a:r>
          <a:r>
            <a:rPr lang="en-US" err="1"/>
            <a:t>cuántica</a:t>
          </a:r>
          <a:r>
            <a:rPr lang="en-US"/>
            <a:t>.</a:t>
          </a:r>
        </a:p>
      </dgm:t>
    </dgm:pt>
    <dgm:pt modelId="{381A6CB7-43D2-4848-918A-199893371A12}" type="parTrans" cxnId="{75391206-F168-464E-AFFA-CB893F630EC6}">
      <dgm:prSet/>
      <dgm:spPr/>
    </dgm:pt>
    <dgm:pt modelId="{A2D8148A-E1D2-4A34-B119-1F60C6B82FA9}" type="sibTrans" cxnId="{75391206-F168-464E-AFFA-CB893F630EC6}">
      <dgm:prSet/>
      <dgm:spPr/>
    </dgm:pt>
    <dgm:pt modelId="{5853956A-F2C2-4EE2-AF10-1625E8628A56}">
      <dgm:prSet phldr="0"/>
      <dgm:spPr/>
      <dgm:t>
        <a:bodyPr/>
        <a:lstStyle/>
        <a:p>
          <a:pPr algn="l"/>
          <a:r>
            <a:rPr lang="en-US">
              <a:latin typeface="Tisa Offc Serif Pro"/>
            </a:rPr>
            <a:t> </a:t>
          </a:r>
          <a:r>
            <a:rPr lang="en-US" err="1"/>
            <a:t>Alcanzar</a:t>
          </a:r>
          <a:r>
            <a:rPr lang="en-US"/>
            <a:t> </a:t>
          </a:r>
          <a:r>
            <a:rPr lang="en-US" err="1"/>
            <a:t>neutralidad</a:t>
          </a:r>
          <a:r>
            <a:rPr lang="en-US"/>
            <a:t> de </a:t>
          </a:r>
          <a:r>
            <a:rPr lang="en-US" err="1"/>
            <a:t>carbono</a:t>
          </a:r>
          <a:r>
            <a:rPr lang="en-US"/>
            <a:t> para 2040.</a:t>
          </a:r>
        </a:p>
      </dgm:t>
    </dgm:pt>
    <dgm:pt modelId="{694F036F-DEBA-4B62-98C3-3BCF09ABCB50}" type="parTrans" cxnId="{97D6B2B9-9C27-406D-B656-7B38C1427D3A}">
      <dgm:prSet/>
      <dgm:spPr/>
    </dgm:pt>
    <dgm:pt modelId="{52D3E575-4C72-41C6-8408-8426FD724458}" type="sibTrans" cxnId="{97D6B2B9-9C27-406D-B656-7B38C1427D3A}">
      <dgm:prSet/>
      <dgm:spPr/>
    </dgm:pt>
    <dgm:pt modelId="{0C52ED90-DCCD-4F3B-BA1F-767600483091}">
      <dgm:prSet phldr="0"/>
      <dgm:spPr/>
      <dgm:t>
        <a:bodyPr/>
        <a:lstStyle/>
        <a:p>
          <a:pPr algn="l" rtl="0"/>
          <a:r>
            <a:rPr lang="en-US" b="1" err="1">
              <a:latin typeface="Tisa Offc Serif Pro"/>
            </a:rPr>
            <a:t>Expansión</a:t>
          </a:r>
          <a:r>
            <a:rPr lang="en-US">
              <a:latin typeface="Tisa Offc Serif Pro"/>
            </a:rPr>
            <a:t> </a:t>
          </a:r>
        </a:p>
      </dgm:t>
    </dgm:pt>
    <dgm:pt modelId="{B225E186-4BFE-460D-9978-16D5CBC52ECD}" type="parTrans" cxnId="{FD34C7F3-B6B4-42F1-B4B7-9260A84BFD94}">
      <dgm:prSet/>
      <dgm:spPr/>
    </dgm:pt>
    <dgm:pt modelId="{77B89CE4-0CFE-4E14-960F-18308B6D4E45}" type="sibTrans" cxnId="{FD34C7F3-B6B4-42F1-B4B7-9260A84BFD94}">
      <dgm:prSet/>
      <dgm:spPr/>
    </dgm:pt>
    <dgm:pt modelId="{741C108C-7D40-461F-92BA-4C9FA844256A}">
      <dgm:prSet phldr="0"/>
      <dgm:spPr/>
      <dgm:t>
        <a:bodyPr/>
        <a:lstStyle/>
        <a:p>
          <a:r>
            <a:rPr lang="en-US" err="1">
              <a:latin typeface="Tisa Offc Serif Pro"/>
            </a:rPr>
            <a:t>Incrementar</a:t>
          </a:r>
          <a:r>
            <a:rPr lang="en-US"/>
            <a:t> la </a:t>
          </a:r>
          <a:r>
            <a:rPr lang="en-US" err="1"/>
            <a:t>fabricación</a:t>
          </a:r>
          <a:r>
            <a:rPr lang="en-US"/>
            <a:t> </a:t>
          </a:r>
          <a:r>
            <a:rPr lang="en-US" err="1"/>
            <a:t>en</a:t>
          </a:r>
          <a:r>
            <a:rPr lang="en-US"/>
            <a:t> </a:t>
          </a:r>
          <a:r>
            <a:rPr lang="en-US" err="1"/>
            <a:t>Estados</a:t>
          </a:r>
          <a:r>
            <a:rPr lang="en-US"/>
            <a:t> Unidos y Europa para </a:t>
          </a:r>
          <a:r>
            <a:rPr lang="en-US" err="1"/>
            <a:t>garantizar</a:t>
          </a:r>
          <a:r>
            <a:rPr lang="en-US"/>
            <a:t> </a:t>
          </a:r>
          <a:r>
            <a:rPr lang="en-US" err="1"/>
            <a:t>cadenas</a:t>
          </a:r>
          <a:r>
            <a:rPr lang="en-US"/>
            <a:t> de </a:t>
          </a:r>
          <a:r>
            <a:rPr lang="en-US" err="1"/>
            <a:t>suministro</a:t>
          </a:r>
          <a:r>
            <a:rPr lang="en-US"/>
            <a:t> robustas.</a:t>
          </a:r>
        </a:p>
      </dgm:t>
    </dgm:pt>
    <dgm:pt modelId="{E2404607-B62C-4798-BC90-EA07FCB38AA5}" type="parTrans" cxnId="{96FBF23E-18CE-499F-9454-D8F306AE58EC}">
      <dgm:prSet/>
      <dgm:spPr/>
    </dgm:pt>
    <dgm:pt modelId="{55C0D487-8B5B-4C27-AC8E-4AE83A895272}" type="sibTrans" cxnId="{96FBF23E-18CE-499F-9454-D8F306AE58EC}">
      <dgm:prSet/>
      <dgm:spPr/>
    </dgm:pt>
    <dgm:pt modelId="{5A6C1F3E-A2AC-40D3-AAF3-644221791011}" type="pres">
      <dgm:prSet presAssocID="{C275ED9A-8862-4A53-83F8-BCDD1BF36E10}" presName="Name0" presStyleCnt="0">
        <dgm:presLayoutVars>
          <dgm:dir/>
          <dgm:animLvl val="lvl"/>
          <dgm:resizeHandles val="exact"/>
        </dgm:presLayoutVars>
      </dgm:prSet>
      <dgm:spPr/>
    </dgm:pt>
    <dgm:pt modelId="{49077D8B-CBA3-4C7B-B486-383E60FCAD5A}" type="pres">
      <dgm:prSet presAssocID="{3F1B3A90-6468-4DA1-80CE-B027132CEC70}" presName="composite" presStyleCnt="0"/>
      <dgm:spPr/>
    </dgm:pt>
    <dgm:pt modelId="{031372A3-2C4D-4416-BFFD-1888F0E12C35}" type="pres">
      <dgm:prSet presAssocID="{3F1B3A90-6468-4DA1-80CE-B027132CEC70}" presName="parTx" presStyleLbl="alignNode1" presStyleIdx="0" presStyleCnt="3">
        <dgm:presLayoutVars>
          <dgm:chMax val="0"/>
          <dgm:chPref val="0"/>
          <dgm:bulletEnabled val="1"/>
        </dgm:presLayoutVars>
      </dgm:prSet>
      <dgm:spPr/>
    </dgm:pt>
    <dgm:pt modelId="{1523CAD7-6A77-4BF1-9DD1-E19E5969CA54}" type="pres">
      <dgm:prSet presAssocID="{3F1B3A90-6468-4DA1-80CE-B027132CEC70}" presName="desTx" presStyleLbl="alignAccFollowNode1" presStyleIdx="0" presStyleCnt="3">
        <dgm:presLayoutVars>
          <dgm:bulletEnabled val="1"/>
        </dgm:presLayoutVars>
      </dgm:prSet>
      <dgm:spPr/>
    </dgm:pt>
    <dgm:pt modelId="{FDE864A8-1606-42DF-BF63-09EC1BE23E3B}" type="pres">
      <dgm:prSet presAssocID="{4FAFA0F2-FEB2-45C1-9471-9A508DBD700F}" presName="space" presStyleCnt="0"/>
      <dgm:spPr/>
    </dgm:pt>
    <dgm:pt modelId="{EE929DF2-43C2-44F2-9F08-9A5A452DBA48}" type="pres">
      <dgm:prSet presAssocID="{EB046107-8438-4C9D-AE4A-ADC664BAD7B7}" presName="composite" presStyleCnt="0"/>
      <dgm:spPr/>
    </dgm:pt>
    <dgm:pt modelId="{C800F0CC-3071-4412-8C8C-42886F09DE02}" type="pres">
      <dgm:prSet presAssocID="{EB046107-8438-4C9D-AE4A-ADC664BAD7B7}" presName="parTx" presStyleLbl="alignNode1" presStyleIdx="1" presStyleCnt="3">
        <dgm:presLayoutVars>
          <dgm:chMax val="0"/>
          <dgm:chPref val="0"/>
          <dgm:bulletEnabled val="1"/>
        </dgm:presLayoutVars>
      </dgm:prSet>
      <dgm:spPr/>
    </dgm:pt>
    <dgm:pt modelId="{B99BD61C-A3F6-460C-A83D-1BF31B238193}" type="pres">
      <dgm:prSet presAssocID="{EB046107-8438-4C9D-AE4A-ADC664BAD7B7}" presName="desTx" presStyleLbl="alignAccFollowNode1" presStyleIdx="1" presStyleCnt="3">
        <dgm:presLayoutVars>
          <dgm:bulletEnabled val="1"/>
        </dgm:presLayoutVars>
      </dgm:prSet>
      <dgm:spPr/>
    </dgm:pt>
    <dgm:pt modelId="{D9F8A19F-8BBF-4469-8758-77B1DC7FEAD1}" type="pres">
      <dgm:prSet presAssocID="{21EBBED6-24A8-4EEF-8CFC-3E099C8DAF5D}" presName="space" presStyleCnt="0"/>
      <dgm:spPr/>
    </dgm:pt>
    <dgm:pt modelId="{92D855FB-9BD4-461E-A6F6-F6F87A02B8E1}" type="pres">
      <dgm:prSet presAssocID="{0C52ED90-DCCD-4F3B-BA1F-767600483091}" presName="composite" presStyleCnt="0"/>
      <dgm:spPr/>
    </dgm:pt>
    <dgm:pt modelId="{B62762A9-D3DE-497A-AFD0-2D9D55FDDE50}" type="pres">
      <dgm:prSet presAssocID="{0C52ED90-DCCD-4F3B-BA1F-767600483091}" presName="parTx" presStyleLbl="alignNode1" presStyleIdx="2" presStyleCnt="3">
        <dgm:presLayoutVars>
          <dgm:chMax val="0"/>
          <dgm:chPref val="0"/>
          <dgm:bulletEnabled val="1"/>
        </dgm:presLayoutVars>
      </dgm:prSet>
      <dgm:spPr/>
    </dgm:pt>
    <dgm:pt modelId="{40F894D0-6CA8-453E-820D-95A668290BD6}" type="pres">
      <dgm:prSet presAssocID="{0C52ED90-DCCD-4F3B-BA1F-767600483091}" presName="desTx" presStyleLbl="alignAccFollowNode1" presStyleIdx="2" presStyleCnt="3">
        <dgm:presLayoutVars>
          <dgm:bulletEnabled val="1"/>
        </dgm:presLayoutVars>
      </dgm:prSet>
      <dgm:spPr/>
    </dgm:pt>
  </dgm:ptLst>
  <dgm:cxnLst>
    <dgm:cxn modelId="{75391206-F168-464E-AFFA-CB893F630EC6}" srcId="{3F1B3A90-6468-4DA1-80CE-B027132CEC70}" destId="{F32878B1-A655-4376-9DE1-A394BB6BB3D3}" srcOrd="0" destOrd="0" parTransId="{381A6CB7-43D2-4848-918A-199893371A12}" sibTransId="{A2D8148A-E1D2-4A34-B119-1F60C6B82FA9}"/>
    <dgm:cxn modelId="{A0292F0A-7C25-4426-9DDB-F206BE66425A}" srcId="{C275ED9A-8862-4A53-83F8-BCDD1BF36E10}" destId="{3F1B3A90-6468-4DA1-80CE-B027132CEC70}" srcOrd="0" destOrd="0" parTransId="{DD6029E1-393B-4C78-B630-71C983C9A695}" sibTransId="{4FAFA0F2-FEB2-45C1-9471-9A508DBD700F}"/>
    <dgm:cxn modelId="{36B6252B-7FA8-4037-AD4A-F19CB35A57DC}" type="presOf" srcId="{F32878B1-A655-4376-9DE1-A394BB6BB3D3}" destId="{1523CAD7-6A77-4BF1-9DD1-E19E5969CA54}" srcOrd="0" destOrd="0" presId="urn:microsoft.com/office/officeart/2005/8/layout/hList1"/>
    <dgm:cxn modelId="{43814E2F-67AE-4B24-A26C-B5DA7B68E8DB}" type="presOf" srcId="{741C108C-7D40-461F-92BA-4C9FA844256A}" destId="{40F894D0-6CA8-453E-820D-95A668290BD6}" srcOrd="0" destOrd="0" presId="urn:microsoft.com/office/officeart/2005/8/layout/hList1"/>
    <dgm:cxn modelId="{6AB84F3D-4390-41DE-A9C6-A9DCCA4F7AC8}" type="presOf" srcId="{5853956A-F2C2-4EE2-AF10-1625E8628A56}" destId="{B99BD61C-A3F6-460C-A83D-1BF31B238193}" srcOrd="0" destOrd="0" presId="urn:microsoft.com/office/officeart/2005/8/layout/hList1"/>
    <dgm:cxn modelId="{96FBF23E-18CE-499F-9454-D8F306AE58EC}" srcId="{0C52ED90-DCCD-4F3B-BA1F-767600483091}" destId="{741C108C-7D40-461F-92BA-4C9FA844256A}" srcOrd="0" destOrd="0" parTransId="{E2404607-B62C-4798-BC90-EA07FCB38AA5}" sibTransId="{55C0D487-8B5B-4C27-AC8E-4AE83A895272}"/>
    <dgm:cxn modelId="{B23D4F82-18C6-4123-9905-89E20778C903}" srcId="{C275ED9A-8862-4A53-83F8-BCDD1BF36E10}" destId="{EB046107-8438-4C9D-AE4A-ADC664BAD7B7}" srcOrd="1" destOrd="0" parTransId="{00FF5F16-BD26-469A-B664-09F3C7095617}" sibTransId="{21EBBED6-24A8-4EEF-8CFC-3E099C8DAF5D}"/>
    <dgm:cxn modelId="{E1BA76A1-9FEF-4BEC-AAA1-D1FF2E1EB021}" type="presOf" srcId="{EB046107-8438-4C9D-AE4A-ADC664BAD7B7}" destId="{C800F0CC-3071-4412-8C8C-42886F09DE02}" srcOrd="0" destOrd="0" presId="urn:microsoft.com/office/officeart/2005/8/layout/hList1"/>
    <dgm:cxn modelId="{CA03C8A3-6360-4590-9E43-8BAAE4A525F2}" type="presOf" srcId="{C275ED9A-8862-4A53-83F8-BCDD1BF36E10}" destId="{5A6C1F3E-A2AC-40D3-AAF3-644221791011}" srcOrd="0" destOrd="0" presId="urn:microsoft.com/office/officeart/2005/8/layout/hList1"/>
    <dgm:cxn modelId="{97D6B2B9-9C27-406D-B656-7B38C1427D3A}" srcId="{EB046107-8438-4C9D-AE4A-ADC664BAD7B7}" destId="{5853956A-F2C2-4EE2-AF10-1625E8628A56}" srcOrd="0" destOrd="0" parTransId="{694F036F-DEBA-4B62-98C3-3BCF09ABCB50}" sibTransId="{52D3E575-4C72-41C6-8408-8426FD724458}"/>
    <dgm:cxn modelId="{FD34C7F3-B6B4-42F1-B4B7-9260A84BFD94}" srcId="{C275ED9A-8862-4A53-83F8-BCDD1BF36E10}" destId="{0C52ED90-DCCD-4F3B-BA1F-767600483091}" srcOrd="2" destOrd="0" parTransId="{B225E186-4BFE-460D-9978-16D5CBC52ECD}" sibTransId="{77B89CE4-0CFE-4E14-960F-18308B6D4E45}"/>
    <dgm:cxn modelId="{B623C3F7-147F-4492-A15C-26AB785733BB}" type="presOf" srcId="{3F1B3A90-6468-4DA1-80CE-B027132CEC70}" destId="{031372A3-2C4D-4416-BFFD-1888F0E12C35}" srcOrd="0" destOrd="0" presId="urn:microsoft.com/office/officeart/2005/8/layout/hList1"/>
    <dgm:cxn modelId="{D417BBF8-66F1-43D0-B561-050E272497B0}" type="presOf" srcId="{0C52ED90-DCCD-4F3B-BA1F-767600483091}" destId="{B62762A9-D3DE-497A-AFD0-2D9D55FDDE50}" srcOrd="0" destOrd="0" presId="urn:microsoft.com/office/officeart/2005/8/layout/hList1"/>
    <dgm:cxn modelId="{5B650868-87AC-49C4-8912-D6A8C63FF388}" type="presParOf" srcId="{5A6C1F3E-A2AC-40D3-AAF3-644221791011}" destId="{49077D8B-CBA3-4C7B-B486-383E60FCAD5A}" srcOrd="0" destOrd="0" presId="urn:microsoft.com/office/officeart/2005/8/layout/hList1"/>
    <dgm:cxn modelId="{22E096E8-F2BD-47C1-9F15-1790E3390F42}" type="presParOf" srcId="{49077D8B-CBA3-4C7B-B486-383E60FCAD5A}" destId="{031372A3-2C4D-4416-BFFD-1888F0E12C35}" srcOrd="0" destOrd="0" presId="urn:microsoft.com/office/officeart/2005/8/layout/hList1"/>
    <dgm:cxn modelId="{A70058A6-5F6B-4834-AD90-9E3BCAFF6123}" type="presParOf" srcId="{49077D8B-CBA3-4C7B-B486-383E60FCAD5A}" destId="{1523CAD7-6A77-4BF1-9DD1-E19E5969CA54}" srcOrd="1" destOrd="0" presId="urn:microsoft.com/office/officeart/2005/8/layout/hList1"/>
    <dgm:cxn modelId="{7F9FE5AF-B584-422F-89B3-56915BD2F981}" type="presParOf" srcId="{5A6C1F3E-A2AC-40D3-AAF3-644221791011}" destId="{FDE864A8-1606-42DF-BF63-09EC1BE23E3B}" srcOrd="1" destOrd="0" presId="urn:microsoft.com/office/officeart/2005/8/layout/hList1"/>
    <dgm:cxn modelId="{0F8D31D5-C803-44E6-8CFB-AAD5E10C5298}" type="presParOf" srcId="{5A6C1F3E-A2AC-40D3-AAF3-644221791011}" destId="{EE929DF2-43C2-44F2-9F08-9A5A452DBA48}" srcOrd="2" destOrd="0" presId="urn:microsoft.com/office/officeart/2005/8/layout/hList1"/>
    <dgm:cxn modelId="{9B0B65C4-79F9-447C-AE2E-B848D05E2E2C}" type="presParOf" srcId="{EE929DF2-43C2-44F2-9F08-9A5A452DBA48}" destId="{C800F0CC-3071-4412-8C8C-42886F09DE02}" srcOrd="0" destOrd="0" presId="urn:microsoft.com/office/officeart/2005/8/layout/hList1"/>
    <dgm:cxn modelId="{A14D098C-0586-4510-9BD5-6712C96A263F}" type="presParOf" srcId="{EE929DF2-43C2-44F2-9F08-9A5A452DBA48}" destId="{B99BD61C-A3F6-460C-A83D-1BF31B238193}" srcOrd="1" destOrd="0" presId="urn:microsoft.com/office/officeart/2005/8/layout/hList1"/>
    <dgm:cxn modelId="{79DE228C-CA12-4514-8B1B-E9875C68EF9F}" type="presParOf" srcId="{5A6C1F3E-A2AC-40D3-AAF3-644221791011}" destId="{D9F8A19F-8BBF-4469-8758-77B1DC7FEAD1}" srcOrd="3" destOrd="0" presId="urn:microsoft.com/office/officeart/2005/8/layout/hList1"/>
    <dgm:cxn modelId="{13698087-A42F-4AC2-A2B8-FB72F539240A}" type="presParOf" srcId="{5A6C1F3E-A2AC-40D3-AAF3-644221791011}" destId="{92D855FB-9BD4-461E-A6F6-F6F87A02B8E1}" srcOrd="4" destOrd="0" presId="urn:microsoft.com/office/officeart/2005/8/layout/hList1"/>
    <dgm:cxn modelId="{6DA63370-1C5D-4C0B-BF81-D003F373CE77}" type="presParOf" srcId="{92D855FB-9BD4-461E-A6F6-F6F87A02B8E1}" destId="{B62762A9-D3DE-497A-AFD0-2D9D55FDDE50}" srcOrd="0" destOrd="0" presId="urn:microsoft.com/office/officeart/2005/8/layout/hList1"/>
    <dgm:cxn modelId="{3F8A5FC7-26C8-4E6B-9B67-B2D791D43FF0}" type="presParOf" srcId="{92D855FB-9BD4-461E-A6F6-F6F87A02B8E1}" destId="{40F894D0-6CA8-453E-820D-95A668290BD6}"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62048-1922-4D0F-A933-697F69426EFA}" type="doc">
      <dgm:prSet loTypeId="urn:microsoft.com/office/officeart/2005/8/layout/list1" loCatId="list" qsTypeId="urn:microsoft.com/office/officeart/2005/8/quickstyle/simple2" qsCatId="simple" csTypeId="urn:microsoft.com/office/officeart/2005/8/colors/accent0_3" csCatId="mainScheme"/>
      <dgm:spPr/>
      <dgm:t>
        <a:bodyPr/>
        <a:lstStyle/>
        <a:p>
          <a:endParaRPr lang="en-US"/>
        </a:p>
      </dgm:t>
    </dgm:pt>
    <dgm:pt modelId="{17EA147C-4DA3-4978-979A-4C96A6CF647F}">
      <dgm:prSet/>
      <dgm:spPr/>
      <dgm:t>
        <a:bodyPr/>
        <a:lstStyle/>
        <a:p>
          <a:r>
            <a:rPr lang="en-US" b="1"/>
            <a:t>Activos</a:t>
          </a:r>
          <a:endParaRPr lang="en-US"/>
        </a:p>
      </dgm:t>
    </dgm:pt>
    <dgm:pt modelId="{BAF70E1E-AC65-45B2-9DE7-237F1B24312F}" type="parTrans" cxnId="{7458AC74-A50C-4B6B-8E4F-254DC8B84256}">
      <dgm:prSet/>
      <dgm:spPr/>
      <dgm:t>
        <a:bodyPr/>
        <a:lstStyle/>
        <a:p>
          <a:endParaRPr lang="en-US"/>
        </a:p>
      </dgm:t>
    </dgm:pt>
    <dgm:pt modelId="{75BE7D82-5F0F-4264-B061-7734D834AE11}" type="sibTrans" cxnId="{7458AC74-A50C-4B6B-8E4F-254DC8B84256}">
      <dgm:prSet/>
      <dgm:spPr/>
      <dgm:t>
        <a:bodyPr/>
        <a:lstStyle/>
        <a:p>
          <a:endParaRPr lang="en-US"/>
        </a:p>
      </dgm:t>
    </dgm:pt>
    <dgm:pt modelId="{AB4C8CE1-B75B-4548-A04C-292F7640F76A}">
      <dgm:prSet/>
      <dgm:spPr/>
      <dgm:t>
        <a:bodyPr/>
        <a:lstStyle/>
        <a:p>
          <a:r>
            <a:rPr lang="en-US" b="1"/>
            <a:t>Activos Corrientes</a:t>
          </a:r>
          <a:r>
            <a:rPr lang="en-US"/>
            <a:t>: Disminuyeron un 14% , principalmente por la reducción en efectivo y equivalentes e inventarios </a:t>
          </a:r>
        </a:p>
      </dgm:t>
    </dgm:pt>
    <dgm:pt modelId="{B4FD8F1F-5E8A-4A0A-ACA7-67900AED9D85}" type="parTrans" cxnId="{71302C6E-DCEB-4ACD-89AC-F46109107BCE}">
      <dgm:prSet/>
      <dgm:spPr/>
      <dgm:t>
        <a:bodyPr/>
        <a:lstStyle/>
        <a:p>
          <a:endParaRPr lang="en-US"/>
        </a:p>
      </dgm:t>
    </dgm:pt>
    <dgm:pt modelId="{4F829CB5-9971-46FE-A6BF-B59CBC285404}" type="sibTrans" cxnId="{71302C6E-DCEB-4ACD-89AC-F46109107BCE}">
      <dgm:prSet/>
      <dgm:spPr/>
      <dgm:t>
        <a:bodyPr/>
        <a:lstStyle/>
        <a:p>
          <a:endParaRPr lang="en-US"/>
        </a:p>
      </dgm:t>
    </dgm:pt>
    <dgm:pt modelId="{7A6D611D-60AF-4781-862C-AB88C6B79352}">
      <dgm:prSet/>
      <dgm:spPr/>
      <dgm:t>
        <a:bodyPr/>
        <a:lstStyle/>
        <a:p>
          <a:r>
            <a:rPr lang="en-US" b="1"/>
            <a:t>Propiedades, planta y equipo, neto</a:t>
          </a:r>
          <a:r>
            <a:rPr lang="en-US"/>
            <a:t>: Incrementaron significativamente un 20% , lo que refleja mayor inversión en infraestructura y capacidad productiva.</a:t>
          </a:r>
        </a:p>
      </dgm:t>
    </dgm:pt>
    <dgm:pt modelId="{31FFBEBF-4D49-4D4A-9249-D0BE8CE0D9A3}" type="parTrans" cxnId="{B9684A03-61E0-4AB9-AEE2-ECAA467C22FD}">
      <dgm:prSet/>
      <dgm:spPr/>
      <dgm:t>
        <a:bodyPr/>
        <a:lstStyle/>
        <a:p>
          <a:endParaRPr lang="en-US"/>
        </a:p>
      </dgm:t>
    </dgm:pt>
    <dgm:pt modelId="{3DB01685-AAE3-404E-915A-1ED7F9B5CFDE}" type="sibTrans" cxnId="{B9684A03-61E0-4AB9-AEE2-ECAA467C22FD}">
      <dgm:prSet/>
      <dgm:spPr/>
      <dgm:t>
        <a:bodyPr/>
        <a:lstStyle/>
        <a:p>
          <a:endParaRPr lang="en-US"/>
        </a:p>
      </dgm:t>
    </dgm:pt>
    <dgm:pt modelId="{10DA898A-410A-4EF7-9040-83DFD97BB679}">
      <dgm:prSet/>
      <dgm:spPr/>
      <dgm:t>
        <a:bodyPr/>
        <a:lstStyle/>
        <a:p>
          <a:r>
            <a:rPr lang="en-US" b="1"/>
            <a:t>Activos Totales</a:t>
          </a:r>
          <a:r>
            <a:rPr lang="en-US"/>
            <a:t>: Incrementaron un 5%, impulsados por activos a largo plazo.</a:t>
          </a:r>
        </a:p>
      </dgm:t>
    </dgm:pt>
    <dgm:pt modelId="{8CEDBC49-00B7-48B4-AE18-1C95C8F669C5}" type="parTrans" cxnId="{B22594C8-9055-49BB-BD1F-AB382AA61A6A}">
      <dgm:prSet/>
      <dgm:spPr/>
      <dgm:t>
        <a:bodyPr/>
        <a:lstStyle/>
        <a:p>
          <a:endParaRPr lang="en-US"/>
        </a:p>
      </dgm:t>
    </dgm:pt>
    <dgm:pt modelId="{C7B6B50E-3EEA-45D7-A6B0-83DA2E81C8FE}" type="sibTrans" cxnId="{B22594C8-9055-49BB-BD1F-AB382AA61A6A}">
      <dgm:prSet/>
      <dgm:spPr/>
      <dgm:t>
        <a:bodyPr/>
        <a:lstStyle/>
        <a:p>
          <a:endParaRPr lang="en-US"/>
        </a:p>
      </dgm:t>
    </dgm:pt>
    <dgm:pt modelId="{5C889F30-940E-4DAE-A13F-9C5BCCBACBEA}">
      <dgm:prSet/>
      <dgm:spPr/>
      <dgm:t>
        <a:bodyPr/>
        <a:lstStyle/>
        <a:p>
          <a:r>
            <a:rPr lang="en-US" b="1"/>
            <a:t>Pasivos</a:t>
          </a:r>
          <a:endParaRPr lang="en-US"/>
        </a:p>
      </dgm:t>
    </dgm:pt>
    <dgm:pt modelId="{634B81ED-E71E-483F-88BC-787BF316D2E5}" type="parTrans" cxnId="{495DC031-8F08-4CA2-B646-912015B86443}">
      <dgm:prSet/>
      <dgm:spPr/>
      <dgm:t>
        <a:bodyPr/>
        <a:lstStyle/>
        <a:p>
          <a:endParaRPr lang="en-US"/>
        </a:p>
      </dgm:t>
    </dgm:pt>
    <dgm:pt modelId="{810E97AA-AF0A-4A81-8CB0-E0199A5C2425}" type="sibTrans" cxnId="{495DC031-8F08-4CA2-B646-912015B86443}">
      <dgm:prSet/>
      <dgm:spPr/>
      <dgm:t>
        <a:bodyPr/>
        <a:lstStyle/>
        <a:p>
          <a:endParaRPr lang="en-US"/>
        </a:p>
      </dgm:t>
    </dgm:pt>
    <dgm:pt modelId="{E7CB23C5-F9C1-4F18-80CC-928A94C317DC}">
      <dgm:prSet/>
      <dgm:spPr/>
      <dgm:t>
        <a:bodyPr/>
        <a:lstStyle/>
        <a:p>
          <a:r>
            <a:rPr lang="en-US" b="1"/>
            <a:t>Pasivos Corrientes</a:t>
          </a:r>
          <a:r>
            <a:rPr lang="en-US"/>
            <a:t>: Disminuyeron un 13% , debido a menor deuda a corto plazo.</a:t>
          </a:r>
        </a:p>
      </dgm:t>
    </dgm:pt>
    <dgm:pt modelId="{3CE2818A-5C98-437E-9EC9-0B0C9556EA62}" type="parTrans" cxnId="{20128CB1-0146-49A2-BD0F-7A753CB6F83D}">
      <dgm:prSet/>
      <dgm:spPr/>
      <dgm:t>
        <a:bodyPr/>
        <a:lstStyle/>
        <a:p>
          <a:endParaRPr lang="en-US"/>
        </a:p>
      </dgm:t>
    </dgm:pt>
    <dgm:pt modelId="{E28CE448-9461-4965-9192-A408BF02D2EE}" type="sibTrans" cxnId="{20128CB1-0146-49A2-BD0F-7A753CB6F83D}">
      <dgm:prSet/>
      <dgm:spPr/>
      <dgm:t>
        <a:bodyPr/>
        <a:lstStyle/>
        <a:p>
          <a:endParaRPr lang="en-US"/>
        </a:p>
      </dgm:t>
    </dgm:pt>
    <dgm:pt modelId="{93FB0D4A-3EE1-4213-9041-FC10FBDCBA23}">
      <dgm:prSet/>
      <dgm:spPr/>
      <dgm:t>
        <a:bodyPr/>
        <a:lstStyle/>
        <a:p>
          <a:r>
            <a:rPr lang="en-US" b="1"/>
            <a:t>Deuda Total</a:t>
          </a:r>
          <a:r>
            <a:rPr lang="en-US"/>
            <a:t>: Aumentó un 19% , reflejando una mayor dependencia en financiamiento a largo plazo.</a:t>
          </a:r>
        </a:p>
      </dgm:t>
    </dgm:pt>
    <dgm:pt modelId="{0ED5169E-B493-4DBB-8605-5AA04561A3D8}" type="parTrans" cxnId="{087EEB35-E85C-487B-B7A9-F654931C3255}">
      <dgm:prSet/>
      <dgm:spPr/>
      <dgm:t>
        <a:bodyPr/>
        <a:lstStyle/>
        <a:p>
          <a:endParaRPr lang="en-US"/>
        </a:p>
      </dgm:t>
    </dgm:pt>
    <dgm:pt modelId="{320C1EC3-398E-4D05-85F7-FDFDD2268828}" type="sibTrans" cxnId="{087EEB35-E85C-487B-B7A9-F654931C3255}">
      <dgm:prSet/>
      <dgm:spPr/>
      <dgm:t>
        <a:bodyPr/>
        <a:lstStyle/>
        <a:p>
          <a:endParaRPr lang="en-US"/>
        </a:p>
      </dgm:t>
    </dgm:pt>
    <dgm:pt modelId="{AE7864A9-F639-4C14-A57F-10D7BB346965}">
      <dgm:prSet/>
      <dgm:spPr/>
      <dgm:t>
        <a:bodyPr/>
        <a:lstStyle/>
        <a:p>
          <a:r>
            <a:rPr lang="en-US" b="1"/>
            <a:t>Capital Contable</a:t>
          </a:r>
          <a:endParaRPr lang="en-US"/>
        </a:p>
      </dgm:t>
    </dgm:pt>
    <dgm:pt modelId="{941817D0-348D-4F15-BF0E-8314ACFE0A1A}" type="parTrans" cxnId="{2154059A-D04F-4CBC-94C4-D263D7AA9BF6}">
      <dgm:prSet/>
      <dgm:spPr/>
      <dgm:t>
        <a:bodyPr/>
        <a:lstStyle/>
        <a:p>
          <a:endParaRPr lang="en-US"/>
        </a:p>
      </dgm:t>
    </dgm:pt>
    <dgm:pt modelId="{CB34A1C7-6A94-434B-AF09-FB8C37DB4ABA}" type="sibTrans" cxnId="{2154059A-D04F-4CBC-94C4-D263D7AA9BF6}">
      <dgm:prSet/>
      <dgm:spPr/>
      <dgm:t>
        <a:bodyPr/>
        <a:lstStyle/>
        <a:p>
          <a:endParaRPr lang="en-US"/>
        </a:p>
      </dgm:t>
    </dgm:pt>
    <dgm:pt modelId="{22E4FD28-BA60-4BE5-811E-369714B75C23}">
      <dgm:prSet/>
      <dgm:spPr/>
      <dgm:t>
        <a:bodyPr/>
        <a:lstStyle/>
        <a:p>
          <a:r>
            <a:rPr lang="en-US" b="1"/>
            <a:t>Capital de los Accionistas</a:t>
          </a:r>
          <a:r>
            <a:rPr lang="en-US"/>
            <a:t>: Creció un 4% principalmente por un aumento en acciones comunes y otros ingresos acumulados.</a:t>
          </a:r>
        </a:p>
      </dgm:t>
    </dgm:pt>
    <dgm:pt modelId="{33E81658-5307-4D0A-BC9B-A3BDA4B5ED47}" type="parTrans" cxnId="{5AA824D8-42C3-41F7-B86E-9FD951E7ADB3}">
      <dgm:prSet/>
      <dgm:spPr/>
      <dgm:t>
        <a:bodyPr/>
        <a:lstStyle/>
        <a:p>
          <a:endParaRPr lang="en-US"/>
        </a:p>
      </dgm:t>
    </dgm:pt>
    <dgm:pt modelId="{1A5ED59B-5229-4896-9953-A8C55EF5544D}" type="sibTrans" cxnId="{5AA824D8-42C3-41F7-B86E-9FD951E7ADB3}">
      <dgm:prSet/>
      <dgm:spPr/>
      <dgm:t>
        <a:bodyPr/>
        <a:lstStyle/>
        <a:p>
          <a:endParaRPr lang="en-US"/>
        </a:p>
      </dgm:t>
    </dgm:pt>
    <dgm:pt modelId="{FCD15719-7B0D-40DC-B780-164575092155}">
      <dgm:prSet/>
      <dgm:spPr/>
      <dgm:t>
        <a:bodyPr/>
        <a:lstStyle/>
        <a:p>
          <a:r>
            <a:rPr lang="en-US" b="1"/>
            <a:t>Intereses No Controladores</a:t>
          </a:r>
          <a:r>
            <a:rPr lang="en-US"/>
            <a:t>: Más que se duplicaron, indicando mayor participación de socios minoritarios.</a:t>
          </a:r>
        </a:p>
      </dgm:t>
    </dgm:pt>
    <dgm:pt modelId="{3A67FA40-DA57-42CD-BC1A-2933FD9951D1}" type="parTrans" cxnId="{9A427A5C-6F2A-4B69-AF8B-B8FD9C7C2A62}">
      <dgm:prSet/>
      <dgm:spPr/>
      <dgm:t>
        <a:bodyPr/>
        <a:lstStyle/>
        <a:p>
          <a:endParaRPr lang="en-US"/>
        </a:p>
      </dgm:t>
    </dgm:pt>
    <dgm:pt modelId="{70875B43-CBCF-4020-81EE-1A99CCC465FC}" type="sibTrans" cxnId="{9A427A5C-6F2A-4B69-AF8B-B8FD9C7C2A62}">
      <dgm:prSet/>
      <dgm:spPr/>
      <dgm:t>
        <a:bodyPr/>
        <a:lstStyle/>
        <a:p>
          <a:endParaRPr lang="en-US"/>
        </a:p>
      </dgm:t>
    </dgm:pt>
    <dgm:pt modelId="{92567E36-BD32-47F1-966E-C377FDBAC80D}" type="pres">
      <dgm:prSet presAssocID="{34B62048-1922-4D0F-A933-697F69426EFA}" presName="linear" presStyleCnt="0">
        <dgm:presLayoutVars>
          <dgm:dir/>
          <dgm:animLvl val="lvl"/>
          <dgm:resizeHandles val="exact"/>
        </dgm:presLayoutVars>
      </dgm:prSet>
      <dgm:spPr/>
    </dgm:pt>
    <dgm:pt modelId="{899030FD-CB70-41B0-BB23-1D58353226AA}" type="pres">
      <dgm:prSet presAssocID="{17EA147C-4DA3-4978-979A-4C96A6CF647F}" presName="parentLin" presStyleCnt="0"/>
      <dgm:spPr/>
    </dgm:pt>
    <dgm:pt modelId="{1DCB4254-1F02-4F8C-884A-729C6187215D}" type="pres">
      <dgm:prSet presAssocID="{17EA147C-4DA3-4978-979A-4C96A6CF647F}" presName="parentLeftMargin" presStyleLbl="node1" presStyleIdx="0" presStyleCnt="3"/>
      <dgm:spPr/>
    </dgm:pt>
    <dgm:pt modelId="{5CD0FD98-C693-4824-8524-D2B5CE88B820}" type="pres">
      <dgm:prSet presAssocID="{17EA147C-4DA3-4978-979A-4C96A6CF647F}" presName="parentText" presStyleLbl="node1" presStyleIdx="0" presStyleCnt="3">
        <dgm:presLayoutVars>
          <dgm:chMax val="0"/>
          <dgm:bulletEnabled val="1"/>
        </dgm:presLayoutVars>
      </dgm:prSet>
      <dgm:spPr/>
    </dgm:pt>
    <dgm:pt modelId="{DC6A1092-950E-4DE2-B5E0-75B038F62C1C}" type="pres">
      <dgm:prSet presAssocID="{17EA147C-4DA3-4978-979A-4C96A6CF647F}" presName="negativeSpace" presStyleCnt="0"/>
      <dgm:spPr/>
    </dgm:pt>
    <dgm:pt modelId="{E927E981-D923-4EAF-9D06-1046965002A6}" type="pres">
      <dgm:prSet presAssocID="{17EA147C-4DA3-4978-979A-4C96A6CF647F}" presName="childText" presStyleLbl="conFgAcc1" presStyleIdx="0" presStyleCnt="3">
        <dgm:presLayoutVars>
          <dgm:bulletEnabled val="1"/>
        </dgm:presLayoutVars>
      </dgm:prSet>
      <dgm:spPr/>
    </dgm:pt>
    <dgm:pt modelId="{B9A3EFAE-D9A7-4006-B52C-4D03BFFFF4DD}" type="pres">
      <dgm:prSet presAssocID="{75BE7D82-5F0F-4264-B061-7734D834AE11}" presName="spaceBetweenRectangles" presStyleCnt="0"/>
      <dgm:spPr/>
    </dgm:pt>
    <dgm:pt modelId="{E97DA701-BA27-4BB7-9EE3-C96CDB54EE1E}" type="pres">
      <dgm:prSet presAssocID="{5C889F30-940E-4DAE-A13F-9C5BCCBACBEA}" presName="parentLin" presStyleCnt="0"/>
      <dgm:spPr/>
    </dgm:pt>
    <dgm:pt modelId="{5016BDED-A950-4181-9597-685544189FEC}" type="pres">
      <dgm:prSet presAssocID="{5C889F30-940E-4DAE-A13F-9C5BCCBACBEA}" presName="parentLeftMargin" presStyleLbl="node1" presStyleIdx="0" presStyleCnt="3"/>
      <dgm:spPr/>
    </dgm:pt>
    <dgm:pt modelId="{5E570607-6175-4E92-99CE-DB5DB6F369F0}" type="pres">
      <dgm:prSet presAssocID="{5C889F30-940E-4DAE-A13F-9C5BCCBACBEA}" presName="parentText" presStyleLbl="node1" presStyleIdx="1" presStyleCnt="3">
        <dgm:presLayoutVars>
          <dgm:chMax val="0"/>
          <dgm:bulletEnabled val="1"/>
        </dgm:presLayoutVars>
      </dgm:prSet>
      <dgm:spPr/>
    </dgm:pt>
    <dgm:pt modelId="{35CCB336-9E71-4B85-A760-03F94309736D}" type="pres">
      <dgm:prSet presAssocID="{5C889F30-940E-4DAE-A13F-9C5BCCBACBEA}" presName="negativeSpace" presStyleCnt="0"/>
      <dgm:spPr/>
    </dgm:pt>
    <dgm:pt modelId="{A33071D4-0C79-495A-BD8E-FC675F6FDDBB}" type="pres">
      <dgm:prSet presAssocID="{5C889F30-940E-4DAE-A13F-9C5BCCBACBEA}" presName="childText" presStyleLbl="conFgAcc1" presStyleIdx="1" presStyleCnt="3">
        <dgm:presLayoutVars>
          <dgm:bulletEnabled val="1"/>
        </dgm:presLayoutVars>
      </dgm:prSet>
      <dgm:spPr/>
    </dgm:pt>
    <dgm:pt modelId="{552FA851-9496-4732-9D2C-03584AD4CD87}" type="pres">
      <dgm:prSet presAssocID="{810E97AA-AF0A-4A81-8CB0-E0199A5C2425}" presName="spaceBetweenRectangles" presStyleCnt="0"/>
      <dgm:spPr/>
    </dgm:pt>
    <dgm:pt modelId="{2DFB0AE7-6B30-4FEA-9F4F-654E458F2660}" type="pres">
      <dgm:prSet presAssocID="{AE7864A9-F639-4C14-A57F-10D7BB346965}" presName="parentLin" presStyleCnt="0"/>
      <dgm:spPr/>
    </dgm:pt>
    <dgm:pt modelId="{2995C732-A12C-481C-A7D6-F18436477805}" type="pres">
      <dgm:prSet presAssocID="{AE7864A9-F639-4C14-A57F-10D7BB346965}" presName="parentLeftMargin" presStyleLbl="node1" presStyleIdx="1" presStyleCnt="3"/>
      <dgm:spPr/>
    </dgm:pt>
    <dgm:pt modelId="{9F5FDD85-E279-4BA3-82BA-3F152093DBA5}" type="pres">
      <dgm:prSet presAssocID="{AE7864A9-F639-4C14-A57F-10D7BB346965}" presName="parentText" presStyleLbl="node1" presStyleIdx="2" presStyleCnt="3">
        <dgm:presLayoutVars>
          <dgm:chMax val="0"/>
          <dgm:bulletEnabled val="1"/>
        </dgm:presLayoutVars>
      </dgm:prSet>
      <dgm:spPr/>
    </dgm:pt>
    <dgm:pt modelId="{8085DAC9-A838-48AB-A4ED-76102A5999E2}" type="pres">
      <dgm:prSet presAssocID="{AE7864A9-F639-4C14-A57F-10D7BB346965}" presName="negativeSpace" presStyleCnt="0"/>
      <dgm:spPr/>
    </dgm:pt>
    <dgm:pt modelId="{70870767-9E67-4863-8BA9-760F3E79B22B}" type="pres">
      <dgm:prSet presAssocID="{AE7864A9-F639-4C14-A57F-10D7BB346965}" presName="childText" presStyleLbl="conFgAcc1" presStyleIdx="2" presStyleCnt="3">
        <dgm:presLayoutVars>
          <dgm:bulletEnabled val="1"/>
        </dgm:presLayoutVars>
      </dgm:prSet>
      <dgm:spPr/>
    </dgm:pt>
  </dgm:ptLst>
  <dgm:cxnLst>
    <dgm:cxn modelId="{B9684A03-61E0-4AB9-AEE2-ECAA467C22FD}" srcId="{17EA147C-4DA3-4978-979A-4C96A6CF647F}" destId="{7A6D611D-60AF-4781-862C-AB88C6B79352}" srcOrd="1" destOrd="0" parTransId="{31FFBEBF-4D49-4D4A-9249-D0BE8CE0D9A3}" sibTransId="{3DB01685-AAE3-404E-915A-1ED7F9B5CFDE}"/>
    <dgm:cxn modelId="{69992605-745B-40F5-88E5-92AEB64349DD}" type="presOf" srcId="{10DA898A-410A-4EF7-9040-83DFD97BB679}" destId="{E927E981-D923-4EAF-9D06-1046965002A6}" srcOrd="0" destOrd="2" presId="urn:microsoft.com/office/officeart/2005/8/layout/list1"/>
    <dgm:cxn modelId="{68C89610-8F8A-4711-A856-BB09F7D9EB2A}" type="presOf" srcId="{7A6D611D-60AF-4781-862C-AB88C6B79352}" destId="{E927E981-D923-4EAF-9D06-1046965002A6}" srcOrd="0" destOrd="1" presId="urn:microsoft.com/office/officeart/2005/8/layout/list1"/>
    <dgm:cxn modelId="{665DB010-C8D0-4571-8E2B-7A27B6357291}" type="presOf" srcId="{5C889F30-940E-4DAE-A13F-9C5BCCBACBEA}" destId="{5E570607-6175-4E92-99CE-DB5DB6F369F0}" srcOrd="1" destOrd="0" presId="urn:microsoft.com/office/officeart/2005/8/layout/list1"/>
    <dgm:cxn modelId="{F91A8824-8A06-4982-8498-5B3D38510767}" type="presOf" srcId="{AB4C8CE1-B75B-4548-A04C-292F7640F76A}" destId="{E927E981-D923-4EAF-9D06-1046965002A6}" srcOrd="0" destOrd="0" presId="urn:microsoft.com/office/officeart/2005/8/layout/list1"/>
    <dgm:cxn modelId="{D4B5D62C-8684-4659-8D9E-E62AC2FDC6B8}" type="presOf" srcId="{5C889F30-940E-4DAE-A13F-9C5BCCBACBEA}" destId="{5016BDED-A950-4181-9597-685544189FEC}" srcOrd="0" destOrd="0" presId="urn:microsoft.com/office/officeart/2005/8/layout/list1"/>
    <dgm:cxn modelId="{495DC031-8F08-4CA2-B646-912015B86443}" srcId="{34B62048-1922-4D0F-A933-697F69426EFA}" destId="{5C889F30-940E-4DAE-A13F-9C5BCCBACBEA}" srcOrd="1" destOrd="0" parTransId="{634B81ED-E71E-483F-88BC-787BF316D2E5}" sibTransId="{810E97AA-AF0A-4A81-8CB0-E0199A5C2425}"/>
    <dgm:cxn modelId="{087EEB35-E85C-487B-B7A9-F654931C3255}" srcId="{5C889F30-940E-4DAE-A13F-9C5BCCBACBEA}" destId="{93FB0D4A-3EE1-4213-9041-FC10FBDCBA23}" srcOrd="1" destOrd="0" parTransId="{0ED5169E-B493-4DBB-8605-5AA04561A3D8}" sibTransId="{320C1EC3-398E-4D05-85F7-FDFDD2268828}"/>
    <dgm:cxn modelId="{9A427A5C-6F2A-4B69-AF8B-B8FD9C7C2A62}" srcId="{AE7864A9-F639-4C14-A57F-10D7BB346965}" destId="{FCD15719-7B0D-40DC-B780-164575092155}" srcOrd="1" destOrd="0" parTransId="{3A67FA40-DA57-42CD-BC1A-2933FD9951D1}" sibTransId="{70875B43-CBCF-4020-81EE-1A99CCC465FC}"/>
    <dgm:cxn modelId="{B7687B5D-F5BE-45CD-A281-BFA1005D89BD}" type="presOf" srcId="{FCD15719-7B0D-40DC-B780-164575092155}" destId="{70870767-9E67-4863-8BA9-760F3E79B22B}" srcOrd="0" destOrd="1" presId="urn:microsoft.com/office/officeart/2005/8/layout/list1"/>
    <dgm:cxn modelId="{3286B963-B038-4FF2-A47F-0CAC9778BA67}" type="presOf" srcId="{22E4FD28-BA60-4BE5-811E-369714B75C23}" destId="{70870767-9E67-4863-8BA9-760F3E79B22B}" srcOrd="0" destOrd="0" presId="urn:microsoft.com/office/officeart/2005/8/layout/list1"/>
    <dgm:cxn modelId="{34709145-7269-4CA4-AC1B-B9443ABD869F}" type="presOf" srcId="{E7CB23C5-F9C1-4F18-80CC-928A94C317DC}" destId="{A33071D4-0C79-495A-BD8E-FC675F6FDDBB}" srcOrd="0" destOrd="0" presId="urn:microsoft.com/office/officeart/2005/8/layout/list1"/>
    <dgm:cxn modelId="{71302C6E-DCEB-4ACD-89AC-F46109107BCE}" srcId="{17EA147C-4DA3-4978-979A-4C96A6CF647F}" destId="{AB4C8CE1-B75B-4548-A04C-292F7640F76A}" srcOrd="0" destOrd="0" parTransId="{B4FD8F1F-5E8A-4A0A-ACA7-67900AED9D85}" sibTransId="{4F829CB5-9971-46FE-A6BF-B59CBC285404}"/>
    <dgm:cxn modelId="{41E96851-37D7-4FA9-BF20-2321D2198806}" type="presOf" srcId="{34B62048-1922-4D0F-A933-697F69426EFA}" destId="{92567E36-BD32-47F1-966E-C377FDBAC80D}" srcOrd="0" destOrd="0" presId="urn:microsoft.com/office/officeart/2005/8/layout/list1"/>
    <dgm:cxn modelId="{7458AC74-A50C-4B6B-8E4F-254DC8B84256}" srcId="{34B62048-1922-4D0F-A933-697F69426EFA}" destId="{17EA147C-4DA3-4978-979A-4C96A6CF647F}" srcOrd="0" destOrd="0" parTransId="{BAF70E1E-AC65-45B2-9DE7-237F1B24312F}" sibTransId="{75BE7D82-5F0F-4264-B061-7734D834AE11}"/>
    <dgm:cxn modelId="{3B0AFA7E-1FFE-4B68-B1E1-FEC711697930}" type="presOf" srcId="{AE7864A9-F639-4C14-A57F-10D7BB346965}" destId="{2995C732-A12C-481C-A7D6-F18436477805}" srcOrd="0" destOrd="0" presId="urn:microsoft.com/office/officeart/2005/8/layout/list1"/>
    <dgm:cxn modelId="{97822D89-16D2-4E35-92D5-284B820081A6}" type="presOf" srcId="{17EA147C-4DA3-4978-979A-4C96A6CF647F}" destId="{1DCB4254-1F02-4F8C-884A-729C6187215D}" srcOrd="0" destOrd="0" presId="urn:microsoft.com/office/officeart/2005/8/layout/list1"/>
    <dgm:cxn modelId="{2154059A-D04F-4CBC-94C4-D263D7AA9BF6}" srcId="{34B62048-1922-4D0F-A933-697F69426EFA}" destId="{AE7864A9-F639-4C14-A57F-10D7BB346965}" srcOrd="2" destOrd="0" parTransId="{941817D0-348D-4F15-BF0E-8314ACFE0A1A}" sibTransId="{CB34A1C7-6A94-434B-AF09-FB8C37DB4ABA}"/>
    <dgm:cxn modelId="{0700829C-18EC-41C0-82C3-5909A4302EFE}" type="presOf" srcId="{AE7864A9-F639-4C14-A57F-10D7BB346965}" destId="{9F5FDD85-E279-4BA3-82BA-3F152093DBA5}" srcOrd="1" destOrd="0" presId="urn:microsoft.com/office/officeart/2005/8/layout/list1"/>
    <dgm:cxn modelId="{20128CB1-0146-49A2-BD0F-7A753CB6F83D}" srcId="{5C889F30-940E-4DAE-A13F-9C5BCCBACBEA}" destId="{E7CB23C5-F9C1-4F18-80CC-928A94C317DC}" srcOrd="0" destOrd="0" parTransId="{3CE2818A-5C98-437E-9EC9-0B0C9556EA62}" sibTransId="{E28CE448-9461-4965-9192-A408BF02D2EE}"/>
    <dgm:cxn modelId="{07EA19BB-43C5-4217-867A-15879FCDC490}" type="presOf" srcId="{93FB0D4A-3EE1-4213-9041-FC10FBDCBA23}" destId="{A33071D4-0C79-495A-BD8E-FC675F6FDDBB}" srcOrd="0" destOrd="1" presId="urn:microsoft.com/office/officeart/2005/8/layout/list1"/>
    <dgm:cxn modelId="{B22594C8-9055-49BB-BD1F-AB382AA61A6A}" srcId="{17EA147C-4DA3-4978-979A-4C96A6CF647F}" destId="{10DA898A-410A-4EF7-9040-83DFD97BB679}" srcOrd="2" destOrd="0" parTransId="{8CEDBC49-00B7-48B4-AE18-1C95C8F669C5}" sibTransId="{C7B6B50E-3EEA-45D7-A6B0-83DA2E81C8FE}"/>
    <dgm:cxn modelId="{63245FD0-4DB4-406E-9021-AB5354CCD990}" type="presOf" srcId="{17EA147C-4DA3-4978-979A-4C96A6CF647F}" destId="{5CD0FD98-C693-4824-8524-D2B5CE88B820}" srcOrd="1" destOrd="0" presId="urn:microsoft.com/office/officeart/2005/8/layout/list1"/>
    <dgm:cxn modelId="{5AA824D8-42C3-41F7-B86E-9FD951E7ADB3}" srcId="{AE7864A9-F639-4C14-A57F-10D7BB346965}" destId="{22E4FD28-BA60-4BE5-811E-369714B75C23}" srcOrd="0" destOrd="0" parTransId="{33E81658-5307-4D0A-BC9B-A3BDA4B5ED47}" sibTransId="{1A5ED59B-5229-4896-9953-A8C55EF5544D}"/>
    <dgm:cxn modelId="{B5ACDD3A-DD90-4BE1-AD22-A9F22D1E17C6}" type="presParOf" srcId="{92567E36-BD32-47F1-966E-C377FDBAC80D}" destId="{899030FD-CB70-41B0-BB23-1D58353226AA}" srcOrd="0" destOrd="0" presId="urn:microsoft.com/office/officeart/2005/8/layout/list1"/>
    <dgm:cxn modelId="{B28E66F4-CF9A-4433-A68C-CD47587FC0CE}" type="presParOf" srcId="{899030FD-CB70-41B0-BB23-1D58353226AA}" destId="{1DCB4254-1F02-4F8C-884A-729C6187215D}" srcOrd="0" destOrd="0" presId="urn:microsoft.com/office/officeart/2005/8/layout/list1"/>
    <dgm:cxn modelId="{8516AB8C-9527-4E1F-9AD7-AE02AD04ACC0}" type="presParOf" srcId="{899030FD-CB70-41B0-BB23-1D58353226AA}" destId="{5CD0FD98-C693-4824-8524-D2B5CE88B820}" srcOrd="1" destOrd="0" presId="urn:microsoft.com/office/officeart/2005/8/layout/list1"/>
    <dgm:cxn modelId="{F9FBD943-5B64-48DD-AE0F-48C1D8B8DDBB}" type="presParOf" srcId="{92567E36-BD32-47F1-966E-C377FDBAC80D}" destId="{DC6A1092-950E-4DE2-B5E0-75B038F62C1C}" srcOrd="1" destOrd="0" presId="urn:microsoft.com/office/officeart/2005/8/layout/list1"/>
    <dgm:cxn modelId="{D4229E4D-0D9A-40F7-8C5B-41CCDC121804}" type="presParOf" srcId="{92567E36-BD32-47F1-966E-C377FDBAC80D}" destId="{E927E981-D923-4EAF-9D06-1046965002A6}" srcOrd="2" destOrd="0" presId="urn:microsoft.com/office/officeart/2005/8/layout/list1"/>
    <dgm:cxn modelId="{76848277-D113-4F24-BF33-15D5CDF5BE1F}" type="presParOf" srcId="{92567E36-BD32-47F1-966E-C377FDBAC80D}" destId="{B9A3EFAE-D9A7-4006-B52C-4D03BFFFF4DD}" srcOrd="3" destOrd="0" presId="urn:microsoft.com/office/officeart/2005/8/layout/list1"/>
    <dgm:cxn modelId="{E832D653-F9E1-4703-AC3D-115AE5F45C8B}" type="presParOf" srcId="{92567E36-BD32-47F1-966E-C377FDBAC80D}" destId="{E97DA701-BA27-4BB7-9EE3-C96CDB54EE1E}" srcOrd="4" destOrd="0" presId="urn:microsoft.com/office/officeart/2005/8/layout/list1"/>
    <dgm:cxn modelId="{DAFB88EB-28CC-4452-9B1F-2EEF45C84C20}" type="presParOf" srcId="{E97DA701-BA27-4BB7-9EE3-C96CDB54EE1E}" destId="{5016BDED-A950-4181-9597-685544189FEC}" srcOrd="0" destOrd="0" presId="urn:microsoft.com/office/officeart/2005/8/layout/list1"/>
    <dgm:cxn modelId="{3BA97E38-9EE5-4D91-9BCD-0918E6291B32}" type="presParOf" srcId="{E97DA701-BA27-4BB7-9EE3-C96CDB54EE1E}" destId="{5E570607-6175-4E92-99CE-DB5DB6F369F0}" srcOrd="1" destOrd="0" presId="urn:microsoft.com/office/officeart/2005/8/layout/list1"/>
    <dgm:cxn modelId="{39189633-7470-4148-96BA-53FE4CE379F7}" type="presParOf" srcId="{92567E36-BD32-47F1-966E-C377FDBAC80D}" destId="{35CCB336-9E71-4B85-A760-03F94309736D}" srcOrd="5" destOrd="0" presId="urn:microsoft.com/office/officeart/2005/8/layout/list1"/>
    <dgm:cxn modelId="{C2985400-82C3-443B-A19A-8703A657E844}" type="presParOf" srcId="{92567E36-BD32-47F1-966E-C377FDBAC80D}" destId="{A33071D4-0C79-495A-BD8E-FC675F6FDDBB}" srcOrd="6" destOrd="0" presId="urn:microsoft.com/office/officeart/2005/8/layout/list1"/>
    <dgm:cxn modelId="{890D9822-53E4-4FAE-B029-802B17CBC317}" type="presParOf" srcId="{92567E36-BD32-47F1-966E-C377FDBAC80D}" destId="{552FA851-9496-4732-9D2C-03584AD4CD87}" srcOrd="7" destOrd="0" presId="urn:microsoft.com/office/officeart/2005/8/layout/list1"/>
    <dgm:cxn modelId="{B89E0BD3-8C45-4FCB-BC76-F67F75FED571}" type="presParOf" srcId="{92567E36-BD32-47F1-966E-C377FDBAC80D}" destId="{2DFB0AE7-6B30-4FEA-9F4F-654E458F2660}" srcOrd="8" destOrd="0" presId="urn:microsoft.com/office/officeart/2005/8/layout/list1"/>
    <dgm:cxn modelId="{647E3A2A-D1CA-4DFC-9652-93DAA2B1CD49}" type="presParOf" srcId="{2DFB0AE7-6B30-4FEA-9F4F-654E458F2660}" destId="{2995C732-A12C-481C-A7D6-F18436477805}" srcOrd="0" destOrd="0" presId="urn:microsoft.com/office/officeart/2005/8/layout/list1"/>
    <dgm:cxn modelId="{E563CEC1-9769-4B93-8B30-23D44E1DE9DA}" type="presParOf" srcId="{2DFB0AE7-6B30-4FEA-9F4F-654E458F2660}" destId="{9F5FDD85-E279-4BA3-82BA-3F152093DBA5}" srcOrd="1" destOrd="0" presId="urn:microsoft.com/office/officeart/2005/8/layout/list1"/>
    <dgm:cxn modelId="{8F825E2B-B5A9-410A-8AB3-552D8C1562DB}" type="presParOf" srcId="{92567E36-BD32-47F1-966E-C377FDBAC80D}" destId="{8085DAC9-A838-48AB-A4ED-76102A5999E2}" srcOrd="9" destOrd="0" presId="urn:microsoft.com/office/officeart/2005/8/layout/list1"/>
    <dgm:cxn modelId="{2F124A30-4297-4A64-B896-3491A8F7363C}" type="presParOf" srcId="{92567E36-BD32-47F1-966E-C377FDBAC80D}" destId="{70870767-9E67-4863-8BA9-760F3E79B22B}"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F8B93-0AC2-4499-93A1-277E18A44DB4}">
      <dsp:nvSpPr>
        <dsp:cNvPr id="0" name=""/>
        <dsp:cNvSpPr/>
      </dsp:nvSpPr>
      <dsp:spPr>
        <a:xfrm>
          <a:off x="0" y="3275482"/>
          <a:ext cx="10515600" cy="1075086"/>
        </a:xfrm>
        <a:prstGeom prst="rect">
          <a:avLst/>
        </a:prstGeom>
        <a:solidFill>
          <a:schemeClr val="accent6">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latin typeface="Tisa Offc Serif Pro"/>
            </a:rPr>
            <a:t>Líder</a:t>
          </a:r>
          <a:r>
            <a:rPr lang="en-US" sz="2400" kern="1200"/>
            <a:t> </a:t>
          </a:r>
          <a:r>
            <a:rPr lang="en-US" sz="2400" kern="1200" err="1"/>
            <a:t>en</a:t>
          </a:r>
          <a:r>
            <a:rPr lang="en-US" sz="2400" kern="1200"/>
            <a:t> </a:t>
          </a:r>
          <a:r>
            <a:rPr lang="en-US" sz="2400" kern="1200" err="1"/>
            <a:t>semiconductores</a:t>
          </a:r>
          <a:r>
            <a:rPr lang="en-US" sz="2400" kern="1200"/>
            <a:t>, </a:t>
          </a:r>
          <a:r>
            <a:rPr lang="en-US" sz="2400" kern="1200" err="1"/>
            <a:t>potencia</a:t>
          </a:r>
          <a:r>
            <a:rPr lang="en-US" sz="2400" kern="1200"/>
            <a:t> </a:t>
          </a:r>
          <a:r>
            <a:rPr lang="en-US" sz="2400" kern="1200" err="1"/>
            <a:t>en</a:t>
          </a:r>
          <a:r>
            <a:rPr lang="en-US" sz="2400" kern="1200"/>
            <a:t> </a:t>
          </a:r>
          <a:r>
            <a:rPr lang="en-US" sz="2400" kern="1200" err="1"/>
            <a:t>computadoras</a:t>
          </a:r>
          <a:r>
            <a:rPr lang="en-US" sz="2400" kern="1200"/>
            <a:t> </a:t>
          </a:r>
          <a:r>
            <a:rPr lang="en-US" sz="2400" kern="1200" err="1"/>
            <a:t>personales</a:t>
          </a:r>
          <a:r>
            <a:rPr lang="en-US" sz="2400" kern="1200"/>
            <a:t> y </a:t>
          </a:r>
          <a:r>
            <a:rPr lang="en-US" sz="2400" kern="1200" err="1"/>
            <a:t>servidores</a:t>
          </a:r>
          <a:r>
            <a:rPr lang="en-US" sz="2400" kern="1200"/>
            <a:t>, con </a:t>
          </a:r>
          <a:r>
            <a:rPr lang="en-US" sz="2400" kern="1200" err="1"/>
            <a:t>una</a:t>
          </a:r>
          <a:r>
            <a:rPr lang="en-US" sz="2400" kern="1200"/>
            <a:t> </a:t>
          </a:r>
          <a:r>
            <a:rPr lang="en-US" sz="2400" kern="1200" err="1"/>
            <a:t>fuerte</a:t>
          </a:r>
          <a:r>
            <a:rPr lang="en-US" sz="2400" kern="1200"/>
            <a:t> </a:t>
          </a:r>
          <a:r>
            <a:rPr lang="en-US" sz="2400" kern="1200" err="1"/>
            <a:t>inversión</a:t>
          </a:r>
          <a:r>
            <a:rPr lang="en-US" sz="2400" kern="1200"/>
            <a:t> </a:t>
          </a:r>
          <a:r>
            <a:rPr lang="en-US" sz="2400" kern="1200" err="1"/>
            <a:t>en</a:t>
          </a:r>
          <a:r>
            <a:rPr lang="en-US" sz="2400" kern="1200"/>
            <a:t> </a:t>
          </a:r>
          <a:r>
            <a:rPr lang="en-US" sz="2400" kern="1200" err="1"/>
            <a:t>investigación</a:t>
          </a:r>
          <a:r>
            <a:rPr lang="en-US" sz="2400" kern="1200"/>
            <a:t> y </a:t>
          </a:r>
          <a:r>
            <a:rPr lang="en-US" sz="2400" kern="1200" err="1"/>
            <a:t>desarrollo</a:t>
          </a:r>
          <a:r>
            <a:rPr lang="en-US" sz="2400" kern="1200"/>
            <a:t>.</a:t>
          </a:r>
        </a:p>
      </dsp:txBody>
      <dsp:txXfrm>
        <a:off x="0" y="3275482"/>
        <a:ext cx="10515600" cy="1075086"/>
      </dsp:txXfrm>
    </dsp:sp>
    <dsp:sp modelId="{9F76A762-D488-485B-A3A8-9ACB95E793B5}">
      <dsp:nvSpPr>
        <dsp:cNvPr id="0" name=""/>
        <dsp:cNvSpPr/>
      </dsp:nvSpPr>
      <dsp:spPr>
        <a:xfrm rot="10800000">
          <a:off x="0" y="1638125"/>
          <a:ext cx="10515600" cy="1653482"/>
        </a:xfrm>
        <a:prstGeom prst="upArrowCallout">
          <a:avLst/>
        </a:prstGeom>
        <a:solidFill>
          <a:schemeClr val="accent6">
            <a:shade val="80000"/>
            <a:hueOff val="-115413"/>
            <a:satOff val="-21890"/>
            <a:lumOff val="2248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sa Offc Serif Pro"/>
            </a:rPr>
            <a:t>1971</a:t>
          </a:r>
          <a:r>
            <a:rPr lang="en-US" sz="2400" b="0" kern="1200">
              <a:latin typeface="Tisa Offc Serif Pro"/>
            </a:rPr>
            <a:t>:</a:t>
          </a:r>
          <a:r>
            <a:rPr lang="en-US" sz="2400" kern="1200"/>
            <a:t> </a:t>
          </a:r>
          <a:r>
            <a:rPr lang="en-US" sz="2400" kern="1200" err="1"/>
            <a:t>Lanzamiento</a:t>
          </a:r>
          <a:r>
            <a:rPr lang="en-US" sz="2400" kern="1200"/>
            <a:t> del primer </a:t>
          </a:r>
          <a:r>
            <a:rPr lang="en-US" sz="2400" kern="1200" err="1"/>
            <a:t>microprocesador</a:t>
          </a:r>
          <a:r>
            <a:rPr lang="en-US" sz="2400" kern="1200"/>
            <a:t>, </a:t>
          </a:r>
          <a:r>
            <a:rPr lang="en-US" sz="2400" kern="1200" err="1"/>
            <a:t>el</a:t>
          </a:r>
          <a:r>
            <a:rPr lang="en-US" sz="2400" kern="1200"/>
            <a:t> 4004, </a:t>
          </a:r>
          <a:r>
            <a:rPr lang="en-US" sz="2400" kern="1200" err="1"/>
            <a:t>revolucionando</a:t>
          </a:r>
          <a:r>
            <a:rPr lang="en-US" sz="2400" kern="1200"/>
            <a:t> la </a:t>
          </a:r>
          <a:r>
            <a:rPr lang="en-US" sz="2400" kern="1200" err="1"/>
            <a:t>industria</a:t>
          </a:r>
          <a:r>
            <a:rPr lang="en-US" sz="2400" kern="1200"/>
            <a:t> </a:t>
          </a:r>
          <a:r>
            <a:rPr lang="en-US" sz="2400" kern="1200" err="1"/>
            <a:t>tecnológica</a:t>
          </a:r>
          <a:r>
            <a:rPr lang="en-US" sz="2400" kern="1200"/>
            <a:t>.</a:t>
          </a:r>
        </a:p>
      </dsp:txBody>
      <dsp:txXfrm rot="10800000">
        <a:off x="0" y="1638125"/>
        <a:ext cx="10515600" cy="1074383"/>
      </dsp:txXfrm>
    </dsp:sp>
    <dsp:sp modelId="{4E39592B-C7F4-446F-84AF-2F046EFED602}">
      <dsp:nvSpPr>
        <dsp:cNvPr id="0" name=""/>
        <dsp:cNvSpPr/>
      </dsp:nvSpPr>
      <dsp:spPr>
        <a:xfrm rot="10800000">
          <a:off x="0" y="769"/>
          <a:ext cx="10515600" cy="1653482"/>
        </a:xfrm>
        <a:prstGeom prst="upArrowCallout">
          <a:avLst/>
        </a:prstGeom>
        <a:solidFill>
          <a:schemeClr val="accent6">
            <a:shade val="80000"/>
            <a:hueOff val="-230827"/>
            <a:satOff val="-43779"/>
            <a:lumOff val="4497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sa Offc Serif Pro"/>
            </a:rPr>
            <a:t>1968</a:t>
          </a:r>
          <a:r>
            <a:rPr lang="en-US" sz="2400" b="0" kern="1200">
              <a:latin typeface="Tisa Offc Serif Pro"/>
            </a:rPr>
            <a:t>:</a:t>
          </a:r>
          <a:r>
            <a:rPr lang="en-US" sz="2400" kern="1200"/>
            <a:t> Gordon Moore y Robert Noyce </a:t>
          </a:r>
          <a:r>
            <a:rPr lang="en-US" sz="2400" kern="1200" err="1"/>
            <a:t>fundaron</a:t>
          </a:r>
          <a:r>
            <a:rPr lang="en-US" sz="2400" kern="1200"/>
            <a:t> Intel </a:t>
          </a:r>
          <a:r>
            <a:rPr lang="en-US" sz="2400" kern="1200" err="1"/>
            <a:t>en</a:t>
          </a:r>
          <a:r>
            <a:rPr lang="en-US" sz="2400" kern="1200"/>
            <a:t> California.</a:t>
          </a:r>
        </a:p>
      </dsp:txBody>
      <dsp:txXfrm rot="10800000">
        <a:off x="0" y="769"/>
        <a:ext cx="10515600" cy="1074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372A3-2C4D-4416-BFFD-1888F0E12C35}">
      <dsp:nvSpPr>
        <dsp:cNvPr id="0" name=""/>
        <dsp:cNvSpPr/>
      </dsp:nvSpPr>
      <dsp:spPr>
        <a:xfrm>
          <a:off x="2773" y="247063"/>
          <a:ext cx="2704210" cy="720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l" defTabSz="1111250" rtl="0">
            <a:lnSpc>
              <a:spcPct val="90000"/>
            </a:lnSpc>
            <a:spcBef>
              <a:spcPct val="0"/>
            </a:spcBef>
            <a:spcAft>
              <a:spcPct val="35000"/>
            </a:spcAft>
            <a:buNone/>
          </a:pPr>
          <a:r>
            <a:rPr lang="en-US" sz="2500" b="1" kern="1200"/>
            <a:t>Innovación</a:t>
          </a:r>
          <a:endParaRPr lang="en-US" sz="2500" b="1" kern="1200">
            <a:latin typeface="Tisa Offc Serif Pro"/>
          </a:endParaRPr>
        </a:p>
      </dsp:txBody>
      <dsp:txXfrm>
        <a:off x="2773" y="247063"/>
        <a:ext cx="2704210" cy="720000"/>
      </dsp:txXfrm>
    </dsp:sp>
    <dsp:sp modelId="{1523CAD7-6A77-4BF1-9DD1-E19E5969CA54}">
      <dsp:nvSpPr>
        <dsp:cNvPr id="0" name=""/>
        <dsp:cNvSpPr/>
      </dsp:nvSpPr>
      <dsp:spPr>
        <a:xfrm>
          <a:off x="2773" y="967063"/>
          <a:ext cx="2704210" cy="343125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latin typeface="Tisa Offc Serif Pro"/>
            </a:rPr>
            <a:t> </a:t>
          </a:r>
          <a:r>
            <a:rPr lang="en-US" sz="2500" kern="1200" err="1"/>
            <a:t>Desarrollar</a:t>
          </a:r>
          <a:r>
            <a:rPr lang="en-US" sz="2500" kern="1200"/>
            <a:t> chips </a:t>
          </a:r>
          <a:r>
            <a:rPr lang="en-US" sz="2500" kern="1200" err="1"/>
            <a:t>más</a:t>
          </a:r>
          <a:r>
            <a:rPr lang="en-US" sz="2500" kern="1200"/>
            <a:t> </a:t>
          </a:r>
          <a:r>
            <a:rPr lang="en-US" sz="2500" kern="1200" err="1"/>
            <a:t>potentes</a:t>
          </a:r>
          <a:r>
            <a:rPr lang="en-US" sz="2500" kern="1200"/>
            <a:t> y </a:t>
          </a:r>
          <a:r>
            <a:rPr lang="en-US" sz="2500" kern="1200" err="1"/>
            <a:t>eficientes</a:t>
          </a:r>
          <a:r>
            <a:rPr lang="en-US" sz="2500" kern="1200"/>
            <a:t>, </a:t>
          </a:r>
          <a:r>
            <a:rPr lang="en-US" sz="2500" kern="1200" err="1"/>
            <a:t>incluyendo</a:t>
          </a:r>
          <a:r>
            <a:rPr lang="en-US" sz="2500" kern="1200"/>
            <a:t> </a:t>
          </a:r>
          <a:r>
            <a:rPr lang="en-US" sz="2500" kern="1200" err="1"/>
            <a:t>tecnologías</a:t>
          </a:r>
          <a:r>
            <a:rPr lang="en-US" sz="2500" kern="1200"/>
            <a:t> </a:t>
          </a:r>
          <a:r>
            <a:rPr lang="en-US" sz="2500" kern="1200" err="1"/>
            <a:t>avanzadas</a:t>
          </a:r>
          <a:r>
            <a:rPr lang="en-US" sz="2500" kern="1200"/>
            <a:t> de IA y </a:t>
          </a:r>
          <a:r>
            <a:rPr lang="en-US" sz="2500" kern="1200" err="1"/>
            <a:t>computación</a:t>
          </a:r>
          <a:r>
            <a:rPr lang="en-US" sz="2500" kern="1200"/>
            <a:t> </a:t>
          </a:r>
          <a:r>
            <a:rPr lang="en-US" sz="2500" kern="1200" err="1"/>
            <a:t>cuántica</a:t>
          </a:r>
          <a:r>
            <a:rPr lang="en-US" sz="2500" kern="1200"/>
            <a:t>.</a:t>
          </a:r>
        </a:p>
      </dsp:txBody>
      <dsp:txXfrm>
        <a:off x="2773" y="967063"/>
        <a:ext cx="2704210" cy="3431250"/>
      </dsp:txXfrm>
    </dsp:sp>
    <dsp:sp modelId="{C800F0CC-3071-4412-8C8C-42886F09DE02}">
      <dsp:nvSpPr>
        <dsp:cNvPr id="0" name=""/>
        <dsp:cNvSpPr/>
      </dsp:nvSpPr>
      <dsp:spPr>
        <a:xfrm>
          <a:off x="3085572" y="247063"/>
          <a:ext cx="2704210" cy="720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l" defTabSz="1111250" rtl="0">
            <a:lnSpc>
              <a:spcPct val="90000"/>
            </a:lnSpc>
            <a:spcBef>
              <a:spcPct val="0"/>
            </a:spcBef>
            <a:spcAft>
              <a:spcPct val="35000"/>
            </a:spcAft>
            <a:buNone/>
          </a:pPr>
          <a:r>
            <a:rPr lang="en-US" sz="2500" b="1" kern="1200" err="1"/>
            <a:t>Sostenibilidad</a:t>
          </a:r>
          <a:endParaRPr lang="en-US" sz="2500" b="1" kern="1200" err="1">
            <a:latin typeface="Tisa Offc Serif Pro"/>
          </a:endParaRPr>
        </a:p>
      </dsp:txBody>
      <dsp:txXfrm>
        <a:off x="3085572" y="247063"/>
        <a:ext cx="2704210" cy="720000"/>
      </dsp:txXfrm>
    </dsp:sp>
    <dsp:sp modelId="{B99BD61C-A3F6-460C-A83D-1BF31B238193}">
      <dsp:nvSpPr>
        <dsp:cNvPr id="0" name=""/>
        <dsp:cNvSpPr/>
      </dsp:nvSpPr>
      <dsp:spPr>
        <a:xfrm>
          <a:off x="3085572" y="967063"/>
          <a:ext cx="2704210" cy="343125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latin typeface="Tisa Offc Serif Pro"/>
            </a:rPr>
            <a:t> </a:t>
          </a:r>
          <a:r>
            <a:rPr lang="en-US" sz="2500" kern="1200" err="1"/>
            <a:t>Alcanzar</a:t>
          </a:r>
          <a:r>
            <a:rPr lang="en-US" sz="2500" kern="1200"/>
            <a:t> </a:t>
          </a:r>
          <a:r>
            <a:rPr lang="en-US" sz="2500" kern="1200" err="1"/>
            <a:t>neutralidad</a:t>
          </a:r>
          <a:r>
            <a:rPr lang="en-US" sz="2500" kern="1200"/>
            <a:t> de </a:t>
          </a:r>
          <a:r>
            <a:rPr lang="en-US" sz="2500" kern="1200" err="1"/>
            <a:t>carbono</a:t>
          </a:r>
          <a:r>
            <a:rPr lang="en-US" sz="2500" kern="1200"/>
            <a:t> para 2040.</a:t>
          </a:r>
        </a:p>
      </dsp:txBody>
      <dsp:txXfrm>
        <a:off x="3085572" y="967063"/>
        <a:ext cx="2704210" cy="3431250"/>
      </dsp:txXfrm>
    </dsp:sp>
    <dsp:sp modelId="{B62762A9-D3DE-497A-AFD0-2D9D55FDDE50}">
      <dsp:nvSpPr>
        <dsp:cNvPr id="0" name=""/>
        <dsp:cNvSpPr/>
      </dsp:nvSpPr>
      <dsp:spPr>
        <a:xfrm>
          <a:off x="6168372" y="247063"/>
          <a:ext cx="2704210" cy="720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l" defTabSz="1111250" rtl="0">
            <a:lnSpc>
              <a:spcPct val="90000"/>
            </a:lnSpc>
            <a:spcBef>
              <a:spcPct val="0"/>
            </a:spcBef>
            <a:spcAft>
              <a:spcPct val="35000"/>
            </a:spcAft>
            <a:buNone/>
          </a:pPr>
          <a:r>
            <a:rPr lang="en-US" sz="2500" b="1" kern="1200" err="1">
              <a:latin typeface="Tisa Offc Serif Pro"/>
            </a:rPr>
            <a:t>Expansión</a:t>
          </a:r>
          <a:r>
            <a:rPr lang="en-US" sz="2500" kern="1200">
              <a:latin typeface="Tisa Offc Serif Pro"/>
            </a:rPr>
            <a:t> </a:t>
          </a:r>
        </a:p>
      </dsp:txBody>
      <dsp:txXfrm>
        <a:off x="6168372" y="247063"/>
        <a:ext cx="2704210" cy="720000"/>
      </dsp:txXfrm>
    </dsp:sp>
    <dsp:sp modelId="{40F894D0-6CA8-453E-820D-95A668290BD6}">
      <dsp:nvSpPr>
        <dsp:cNvPr id="0" name=""/>
        <dsp:cNvSpPr/>
      </dsp:nvSpPr>
      <dsp:spPr>
        <a:xfrm>
          <a:off x="6168372" y="967063"/>
          <a:ext cx="2704210" cy="343125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err="1">
              <a:latin typeface="Tisa Offc Serif Pro"/>
            </a:rPr>
            <a:t>Incrementar</a:t>
          </a:r>
          <a:r>
            <a:rPr lang="en-US" sz="2500" kern="1200"/>
            <a:t> la </a:t>
          </a:r>
          <a:r>
            <a:rPr lang="en-US" sz="2500" kern="1200" err="1"/>
            <a:t>fabricación</a:t>
          </a:r>
          <a:r>
            <a:rPr lang="en-US" sz="2500" kern="1200"/>
            <a:t> </a:t>
          </a:r>
          <a:r>
            <a:rPr lang="en-US" sz="2500" kern="1200" err="1"/>
            <a:t>en</a:t>
          </a:r>
          <a:r>
            <a:rPr lang="en-US" sz="2500" kern="1200"/>
            <a:t> </a:t>
          </a:r>
          <a:r>
            <a:rPr lang="en-US" sz="2500" kern="1200" err="1"/>
            <a:t>Estados</a:t>
          </a:r>
          <a:r>
            <a:rPr lang="en-US" sz="2500" kern="1200"/>
            <a:t> Unidos y Europa para </a:t>
          </a:r>
          <a:r>
            <a:rPr lang="en-US" sz="2500" kern="1200" err="1"/>
            <a:t>garantizar</a:t>
          </a:r>
          <a:r>
            <a:rPr lang="en-US" sz="2500" kern="1200"/>
            <a:t> </a:t>
          </a:r>
          <a:r>
            <a:rPr lang="en-US" sz="2500" kern="1200" err="1"/>
            <a:t>cadenas</a:t>
          </a:r>
          <a:r>
            <a:rPr lang="en-US" sz="2500" kern="1200"/>
            <a:t> de </a:t>
          </a:r>
          <a:r>
            <a:rPr lang="en-US" sz="2500" kern="1200" err="1"/>
            <a:t>suministro</a:t>
          </a:r>
          <a:r>
            <a:rPr lang="en-US" sz="2500" kern="1200"/>
            <a:t> robustas.</a:t>
          </a:r>
        </a:p>
      </dsp:txBody>
      <dsp:txXfrm>
        <a:off x="6168372" y="967063"/>
        <a:ext cx="2704210" cy="3431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7E981-D923-4EAF-9D06-1046965002A6}">
      <dsp:nvSpPr>
        <dsp:cNvPr id="0" name=""/>
        <dsp:cNvSpPr/>
      </dsp:nvSpPr>
      <dsp:spPr>
        <a:xfrm>
          <a:off x="0" y="323826"/>
          <a:ext cx="10831900" cy="1663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0676" tIns="333248" rIns="84067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a:t>Activos Corrientes</a:t>
          </a:r>
          <a:r>
            <a:rPr lang="en-US" sz="1600" kern="1200"/>
            <a:t>: Disminuyeron un 14% , principalmente por la reducción en efectivo y equivalentes e inventarios </a:t>
          </a:r>
        </a:p>
        <a:p>
          <a:pPr marL="171450" lvl="1" indent="-171450" algn="l" defTabSz="711200">
            <a:lnSpc>
              <a:spcPct val="90000"/>
            </a:lnSpc>
            <a:spcBef>
              <a:spcPct val="0"/>
            </a:spcBef>
            <a:spcAft>
              <a:spcPct val="15000"/>
            </a:spcAft>
            <a:buChar char="•"/>
          </a:pPr>
          <a:r>
            <a:rPr lang="en-US" sz="1600" b="1" kern="1200"/>
            <a:t>Propiedades, planta y equipo, neto</a:t>
          </a:r>
          <a:r>
            <a:rPr lang="en-US" sz="1600" kern="1200"/>
            <a:t>: Incrementaron significativamente un 20% , lo que refleja mayor inversión en infraestructura y capacidad productiva.</a:t>
          </a:r>
        </a:p>
        <a:p>
          <a:pPr marL="171450" lvl="1" indent="-171450" algn="l" defTabSz="711200">
            <a:lnSpc>
              <a:spcPct val="90000"/>
            </a:lnSpc>
            <a:spcBef>
              <a:spcPct val="0"/>
            </a:spcBef>
            <a:spcAft>
              <a:spcPct val="15000"/>
            </a:spcAft>
            <a:buChar char="•"/>
          </a:pPr>
          <a:r>
            <a:rPr lang="en-US" sz="1600" b="1" kern="1200"/>
            <a:t>Activos Totales</a:t>
          </a:r>
          <a:r>
            <a:rPr lang="en-US" sz="1600" kern="1200"/>
            <a:t>: Incrementaron un 5%, impulsados por activos a largo plazo.</a:t>
          </a:r>
        </a:p>
      </dsp:txBody>
      <dsp:txXfrm>
        <a:off x="0" y="323826"/>
        <a:ext cx="10831900" cy="1663200"/>
      </dsp:txXfrm>
    </dsp:sp>
    <dsp:sp modelId="{5CD0FD98-C693-4824-8524-D2B5CE88B820}">
      <dsp:nvSpPr>
        <dsp:cNvPr id="0" name=""/>
        <dsp:cNvSpPr/>
      </dsp:nvSpPr>
      <dsp:spPr>
        <a:xfrm>
          <a:off x="541595" y="87666"/>
          <a:ext cx="7582330" cy="4723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6594" tIns="0" rIns="286594" bIns="0" numCol="1" spcCol="1270" anchor="ctr" anchorCtr="0">
          <a:noAutofit/>
        </a:bodyPr>
        <a:lstStyle/>
        <a:p>
          <a:pPr marL="0" lvl="0" indent="0" algn="l" defTabSz="711200">
            <a:lnSpc>
              <a:spcPct val="90000"/>
            </a:lnSpc>
            <a:spcBef>
              <a:spcPct val="0"/>
            </a:spcBef>
            <a:spcAft>
              <a:spcPct val="35000"/>
            </a:spcAft>
            <a:buNone/>
          </a:pPr>
          <a:r>
            <a:rPr lang="en-US" sz="1600" b="1" kern="1200"/>
            <a:t>Activos</a:t>
          </a:r>
          <a:endParaRPr lang="en-US" sz="1600" kern="1200"/>
        </a:p>
      </dsp:txBody>
      <dsp:txXfrm>
        <a:off x="564652" y="110723"/>
        <a:ext cx="7536216" cy="426206"/>
      </dsp:txXfrm>
    </dsp:sp>
    <dsp:sp modelId="{A33071D4-0C79-495A-BD8E-FC675F6FDDBB}">
      <dsp:nvSpPr>
        <dsp:cNvPr id="0" name=""/>
        <dsp:cNvSpPr/>
      </dsp:nvSpPr>
      <dsp:spPr>
        <a:xfrm>
          <a:off x="0" y="2309586"/>
          <a:ext cx="10831900" cy="932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0676" tIns="333248" rIns="84067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a:t>Pasivos Corrientes</a:t>
          </a:r>
          <a:r>
            <a:rPr lang="en-US" sz="1600" kern="1200"/>
            <a:t>: Disminuyeron un 13% , debido a menor deuda a corto plazo.</a:t>
          </a:r>
        </a:p>
        <a:p>
          <a:pPr marL="171450" lvl="1" indent="-171450" algn="l" defTabSz="711200">
            <a:lnSpc>
              <a:spcPct val="90000"/>
            </a:lnSpc>
            <a:spcBef>
              <a:spcPct val="0"/>
            </a:spcBef>
            <a:spcAft>
              <a:spcPct val="15000"/>
            </a:spcAft>
            <a:buChar char="•"/>
          </a:pPr>
          <a:r>
            <a:rPr lang="en-US" sz="1600" b="1" kern="1200"/>
            <a:t>Deuda Total</a:t>
          </a:r>
          <a:r>
            <a:rPr lang="en-US" sz="1600" kern="1200"/>
            <a:t>: Aumentó un 19% , reflejando una mayor dependencia en financiamiento a largo plazo.</a:t>
          </a:r>
        </a:p>
      </dsp:txBody>
      <dsp:txXfrm>
        <a:off x="0" y="2309586"/>
        <a:ext cx="10831900" cy="932400"/>
      </dsp:txXfrm>
    </dsp:sp>
    <dsp:sp modelId="{5E570607-6175-4E92-99CE-DB5DB6F369F0}">
      <dsp:nvSpPr>
        <dsp:cNvPr id="0" name=""/>
        <dsp:cNvSpPr/>
      </dsp:nvSpPr>
      <dsp:spPr>
        <a:xfrm>
          <a:off x="541595" y="2073426"/>
          <a:ext cx="7582330" cy="4723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6594" tIns="0" rIns="286594" bIns="0" numCol="1" spcCol="1270" anchor="ctr" anchorCtr="0">
          <a:noAutofit/>
        </a:bodyPr>
        <a:lstStyle/>
        <a:p>
          <a:pPr marL="0" lvl="0" indent="0" algn="l" defTabSz="711200">
            <a:lnSpc>
              <a:spcPct val="90000"/>
            </a:lnSpc>
            <a:spcBef>
              <a:spcPct val="0"/>
            </a:spcBef>
            <a:spcAft>
              <a:spcPct val="35000"/>
            </a:spcAft>
            <a:buNone/>
          </a:pPr>
          <a:r>
            <a:rPr lang="en-US" sz="1600" b="1" kern="1200"/>
            <a:t>Pasivos</a:t>
          </a:r>
          <a:endParaRPr lang="en-US" sz="1600" kern="1200"/>
        </a:p>
      </dsp:txBody>
      <dsp:txXfrm>
        <a:off x="564652" y="2096483"/>
        <a:ext cx="7536216" cy="426206"/>
      </dsp:txXfrm>
    </dsp:sp>
    <dsp:sp modelId="{70870767-9E67-4863-8BA9-760F3E79B22B}">
      <dsp:nvSpPr>
        <dsp:cNvPr id="0" name=""/>
        <dsp:cNvSpPr/>
      </dsp:nvSpPr>
      <dsp:spPr>
        <a:xfrm>
          <a:off x="0" y="3564546"/>
          <a:ext cx="10831900" cy="1159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0676" tIns="333248" rIns="84067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a:t>Capital de los Accionistas</a:t>
          </a:r>
          <a:r>
            <a:rPr lang="en-US" sz="1600" kern="1200"/>
            <a:t>: Creció un 4% principalmente por un aumento en acciones comunes y otros ingresos acumulados.</a:t>
          </a:r>
        </a:p>
        <a:p>
          <a:pPr marL="171450" lvl="1" indent="-171450" algn="l" defTabSz="711200">
            <a:lnSpc>
              <a:spcPct val="90000"/>
            </a:lnSpc>
            <a:spcBef>
              <a:spcPct val="0"/>
            </a:spcBef>
            <a:spcAft>
              <a:spcPct val="15000"/>
            </a:spcAft>
            <a:buChar char="•"/>
          </a:pPr>
          <a:r>
            <a:rPr lang="en-US" sz="1600" b="1" kern="1200"/>
            <a:t>Intereses No Controladores</a:t>
          </a:r>
          <a:r>
            <a:rPr lang="en-US" sz="1600" kern="1200"/>
            <a:t>: Más que se duplicaron, indicando mayor participación de socios minoritarios.</a:t>
          </a:r>
        </a:p>
      </dsp:txBody>
      <dsp:txXfrm>
        <a:off x="0" y="3564546"/>
        <a:ext cx="10831900" cy="1159200"/>
      </dsp:txXfrm>
    </dsp:sp>
    <dsp:sp modelId="{9F5FDD85-E279-4BA3-82BA-3F152093DBA5}">
      <dsp:nvSpPr>
        <dsp:cNvPr id="0" name=""/>
        <dsp:cNvSpPr/>
      </dsp:nvSpPr>
      <dsp:spPr>
        <a:xfrm>
          <a:off x="541595" y="3328386"/>
          <a:ext cx="7582330" cy="4723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6594" tIns="0" rIns="286594" bIns="0" numCol="1" spcCol="1270" anchor="ctr" anchorCtr="0">
          <a:noAutofit/>
        </a:bodyPr>
        <a:lstStyle/>
        <a:p>
          <a:pPr marL="0" lvl="0" indent="0" algn="l" defTabSz="711200">
            <a:lnSpc>
              <a:spcPct val="90000"/>
            </a:lnSpc>
            <a:spcBef>
              <a:spcPct val="0"/>
            </a:spcBef>
            <a:spcAft>
              <a:spcPct val="35000"/>
            </a:spcAft>
            <a:buNone/>
          </a:pPr>
          <a:r>
            <a:rPr lang="en-US" sz="1600" b="1" kern="1200"/>
            <a:t>Capital Contable</a:t>
          </a:r>
          <a:endParaRPr lang="en-US" sz="1600" kern="1200"/>
        </a:p>
      </dsp:txBody>
      <dsp:txXfrm>
        <a:off x="564652" y="3351443"/>
        <a:ext cx="753621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s-MX" sz="1800" spc="-1" strike="noStrike">
                <a:solidFill>
                  <a:schemeClr val="dk1"/>
                </a:solidFill>
                <a:latin typeface="Quire Sans Pro Light"/>
              </a:rPr>
              <a:t>Pulse para desplazar la diapositiva</a:t>
            </a:r>
            <a:endParaRPr b="0" lang="es-MX" sz="1800" spc="-1" strike="noStrike">
              <a:solidFill>
                <a:schemeClr val="dk1"/>
              </a:solidFill>
              <a:latin typeface="Quire Sans Pro Light"/>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s-MX" sz="2000" spc="-1" strike="noStrike">
                <a:solidFill>
                  <a:srgbClr val="000000"/>
                </a:solidFill>
                <a:latin typeface="Arial"/>
              </a:rPr>
              <a:t>Pulse para editar el formato de las notas</a:t>
            </a:r>
            <a:endParaRPr b="0" lang="es-MX" sz="2000" spc="-1" strike="noStrike">
              <a:solidFill>
                <a:srgbClr val="000000"/>
              </a:solidFill>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s-MX" sz="1400" spc="-1" strike="noStrike">
                <a:solidFill>
                  <a:srgbClr val="000000"/>
                </a:solidFill>
                <a:latin typeface="Times New Roman"/>
              </a:rPr>
              <a:t>&lt;cabecera&gt;</a:t>
            </a:r>
            <a:endParaRPr b="0" lang="es-MX" sz="1400" spc="-1" strike="noStrike">
              <a:solidFill>
                <a:srgbClr val="000000"/>
              </a:solidFill>
              <a:latin typeface="Times New Roman"/>
            </a:endParaRPr>
          </a:p>
        </p:txBody>
      </p:sp>
      <p:sp>
        <p:nvSpPr>
          <p:cNvPr id="161" name="PlaceHolder 4"/>
          <p:cNvSpPr>
            <a:spLocks noGrp="1"/>
          </p:cNvSpPr>
          <p:nvPr>
            <p:ph type="dt" idx="43"/>
          </p:nvPr>
        </p:nvSpPr>
        <p:spPr>
          <a:xfrm>
            <a:off x="4399200" y="0"/>
            <a:ext cx="3372840" cy="502560"/>
          </a:xfrm>
          <a:prstGeom prst="rect">
            <a:avLst/>
          </a:prstGeom>
          <a:noFill/>
          <a:ln w="0">
            <a:noFill/>
          </a:ln>
        </p:spPr>
        <p:txBody>
          <a:bodyPr lIns="0" rIns="0" tIns="0" bIns="0" anchor="t">
            <a:noAutofit/>
          </a:bodyPr>
          <a:lstStyle>
            <a:lvl1pPr indent="0" algn="r">
              <a:buNone/>
              <a:defRPr b="0" lang="es-MX" sz="1400" spc="-1" strike="noStrike">
                <a:solidFill>
                  <a:srgbClr val="000000"/>
                </a:solidFill>
                <a:latin typeface="Times New Roman"/>
              </a:defRPr>
            </a:lvl1pPr>
          </a:lstStyle>
          <a:p>
            <a:pPr indent="0" algn="r">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
        <p:nvSpPr>
          <p:cNvPr id="162" name="PlaceHolder 5"/>
          <p:cNvSpPr>
            <a:spLocks noGrp="1"/>
          </p:cNvSpPr>
          <p:nvPr>
            <p:ph type="ftr" idx="44"/>
          </p:nvPr>
        </p:nvSpPr>
        <p:spPr>
          <a:xfrm>
            <a:off x="0" y="9555480"/>
            <a:ext cx="3372840" cy="502560"/>
          </a:xfrm>
          <a:prstGeom prst="rect">
            <a:avLst/>
          </a:prstGeom>
          <a:noFill/>
          <a:ln w="0">
            <a:noFill/>
          </a:ln>
        </p:spPr>
        <p:txBody>
          <a:bodyPr lIns="0" rIns="0" tIns="0" bIns="0" anchor="b">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163" name="PlaceHolder 6"/>
          <p:cNvSpPr>
            <a:spLocks noGrp="1"/>
          </p:cNvSpPr>
          <p:nvPr>
            <p:ph type="sldNum" idx="45"/>
          </p:nvPr>
        </p:nvSpPr>
        <p:spPr>
          <a:xfrm>
            <a:off x="4399200" y="9555480"/>
            <a:ext cx="3372840" cy="502560"/>
          </a:xfrm>
          <a:prstGeom prst="rect">
            <a:avLst/>
          </a:prstGeom>
          <a:noFill/>
          <a:ln w="0">
            <a:noFill/>
          </a:ln>
        </p:spPr>
        <p:txBody>
          <a:bodyPr lIns="0" rIns="0" tIns="0" bIns="0" anchor="b">
            <a:noAutofit/>
          </a:bodyPr>
          <a:lstStyle>
            <a:lvl1pPr indent="0" algn="r">
              <a:buNone/>
              <a:defRPr b="0" lang="es-MX" sz="1400" spc="-1" strike="noStrike">
                <a:solidFill>
                  <a:srgbClr val="000000"/>
                </a:solidFill>
                <a:latin typeface="Times New Roman"/>
              </a:defRPr>
            </a:lvl1pPr>
          </a:lstStyle>
          <a:p>
            <a:pPr indent="0" algn="r">
              <a:buNone/>
            </a:pPr>
            <a:fld id="{8FF8ED3A-6B3E-4FD1-A646-45DF0A22E6FA}" type="slidenum">
              <a:rPr b="0" lang="es-MX" sz="1400" spc="-1" strike="noStrike">
                <a:solidFill>
                  <a:srgbClr val="000000"/>
                </a:solidFill>
                <a:latin typeface="Times New Roman"/>
              </a:rPr>
              <a:t>&lt;número&gt;</a:t>
            </a:fld>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5800" y="1143000"/>
            <a:ext cx="5486040" cy="3085920"/>
          </a:xfrm>
          <a:prstGeom prst="rect">
            <a:avLst/>
          </a:prstGeom>
          <a:ln w="0">
            <a:noFill/>
          </a:ln>
        </p:spPr>
      </p:sp>
      <p:sp>
        <p:nvSpPr>
          <p:cNvPr id="38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386" name="PlaceHolder 3"/>
          <p:cNvSpPr>
            <a:spLocks noGrp="1"/>
          </p:cNvSpPr>
          <p:nvPr>
            <p:ph type="sldNum" idx="11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C2768430-99E7-4E54-BDB8-C9AFD96CE9A7}"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86040" cy="3085920"/>
          </a:xfrm>
          <a:prstGeom prst="rect">
            <a:avLst/>
          </a:prstGeom>
          <a:ln w="0">
            <a:noFill/>
          </a:ln>
        </p:spPr>
      </p:sp>
      <p:sp>
        <p:nvSpPr>
          <p:cNvPr id="4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407" name="PlaceHolder 3"/>
          <p:cNvSpPr>
            <a:spLocks noGrp="1"/>
          </p:cNvSpPr>
          <p:nvPr>
            <p:ph type="sldNum" idx="12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AD47AFDD-5E05-46BF-BEBA-839D3CF97452}"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685800" y="1143000"/>
            <a:ext cx="5486040" cy="3085920"/>
          </a:xfrm>
          <a:prstGeom prst="rect">
            <a:avLst/>
          </a:prstGeom>
          <a:ln w="0">
            <a:noFill/>
          </a:ln>
        </p:spPr>
      </p:sp>
      <p:sp>
        <p:nvSpPr>
          <p:cNvPr id="4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410" name="PlaceHolder 3"/>
          <p:cNvSpPr>
            <a:spLocks noGrp="1"/>
          </p:cNvSpPr>
          <p:nvPr>
            <p:ph type="sldNum" idx="12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A5214781-D898-4825-B330-C05F671BD5B4}"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5800" y="1143000"/>
            <a:ext cx="5486040" cy="3085920"/>
          </a:xfrm>
          <a:prstGeom prst="rect">
            <a:avLst/>
          </a:prstGeom>
          <a:ln w="0">
            <a:noFill/>
          </a:ln>
        </p:spPr>
      </p:sp>
      <p:sp>
        <p:nvSpPr>
          <p:cNvPr id="4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413" name="PlaceHolder 3"/>
          <p:cNvSpPr>
            <a:spLocks noGrp="1"/>
          </p:cNvSpPr>
          <p:nvPr>
            <p:ph type="sldNum" idx="12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3D8D7C2B-F718-4F3E-A8D2-E3FF9DE8F6B1}"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5800" y="1143000"/>
            <a:ext cx="5486040" cy="3085920"/>
          </a:xfrm>
          <a:prstGeom prst="rect">
            <a:avLst/>
          </a:prstGeom>
          <a:ln w="0">
            <a:noFill/>
          </a:ln>
        </p:spPr>
      </p:sp>
      <p:sp>
        <p:nvSpPr>
          <p:cNvPr id="38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389" name="PlaceHolder 3"/>
          <p:cNvSpPr>
            <a:spLocks noGrp="1"/>
          </p:cNvSpPr>
          <p:nvPr>
            <p:ph type="sldNum" idx="11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0815B5F1-572B-45E7-98BD-ECAEB0DB282A}"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685800" y="1143000"/>
            <a:ext cx="5486040" cy="308592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416" name="PlaceHolder 3"/>
          <p:cNvSpPr>
            <a:spLocks noGrp="1"/>
          </p:cNvSpPr>
          <p:nvPr>
            <p:ph type="sldNum" idx="12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B432B870-A068-4195-9574-A8ECE47A7BD6}"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5800" y="1143000"/>
            <a:ext cx="5486040" cy="3085920"/>
          </a:xfrm>
          <a:prstGeom prst="rect">
            <a:avLst/>
          </a:prstGeom>
          <a:ln w="0">
            <a:noFill/>
          </a:ln>
        </p:spPr>
      </p:sp>
      <p:sp>
        <p:nvSpPr>
          <p:cNvPr id="3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392" name="PlaceHolder 3"/>
          <p:cNvSpPr>
            <a:spLocks noGrp="1"/>
          </p:cNvSpPr>
          <p:nvPr>
            <p:ph type="sldNum" idx="11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9E7AE961-9AF7-4094-8CAD-57857343A9BA}"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86040" cy="3085920"/>
          </a:xfrm>
          <a:prstGeom prst="rect">
            <a:avLst/>
          </a:prstGeom>
          <a:ln w="0">
            <a:noFill/>
          </a:ln>
        </p:spPr>
      </p:sp>
      <p:sp>
        <p:nvSpPr>
          <p:cNvPr id="39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395" name="PlaceHolder 3"/>
          <p:cNvSpPr>
            <a:spLocks noGrp="1"/>
          </p:cNvSpPr>
          <p:nvPr>
            <p:ph type="sldNum" idx="11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5EA2DC13-27AE-48A1-8FEB-F261CD982E01}"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86040" cy="3085920"/>
          </a:xfrm>
          <a:prstGeom prst="rect">
            <a:avLst/>
          </a:prstGeom>
          <a:ln w="0">
            <a:noFill/>
          </a:ln>
        </p:spPr>
      </p:sp>
      <p:sp>
        <p:nvSpPr>
          <p:cNvPr id="39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398" name="PlaceHolder 3"/>
          <p:cNvSpPr>
            <a:spLocks noGrp="1"/>
          </p:cNvSpPr>
          <p:nvPr>
            <p:ph type="sldNum" idx="11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7D71E179-15DF-49F5-89F8-2A3F4405CEC6}"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86040" cy="3085920"/>
          </a:xfrm>
          <a:prstGeom prst="rect">
            <a:avLst/>
          </a:prstGeom>
          <a:ln w="0">
            <a:noFill/>
          </a:ln>
        </p:spPr>
      </p:sp>
      <p:sp>
        <p:nvSpPr>
          <p:cNvPr id="40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401" name="PlaceHolder 3"/>
          <p:cNvSpPr>
            <a:spLocks noGrp="1"/>
          </p:cNvSpPr>
          <p:nvPr>
            <p:ph type="sldNum" idx="12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8819DFAB-C1BE-44C2-B1C4-AC741BB6C8D6}"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86040" cy="3085920"/>
          </a:xfrm>
          <a:prstGeom prst="rect">
            <a:avLst/>
          </a:prstGeom>
          <a:ln w="0">
            <a:noFill/>
          </a:ln>
        </p:spPr>
      </p:sp>
      <p:sp>
        <p:nvSpPr>
          <p:cNvPr id="40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s-MX" sz="1800" spc="-1" strike="noStrike">
              <a:solidFill>
                <a:srgbClr val="000000"/>
              </a:solidFill>
              <a:latin typeface="Arial"/>
            </a:endParaRPr>
          </a:p>
        </p:txBody>
      </p:sp>
      <p:sp>
        <p:nvSpPr>
          <p:cNvPr id="404" name="PlaceHolder 3"/>
          <p:cNvSpPr>
            <a:spLocks noGrp="1"/>
          </p:cNvSpPr>
          <p:nvPr>
            <p:ph type="sldNum" idx="12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MX" sz="1200" spc="-1" strike="noStrike">
                <a:solidFill>
                  <a:srgbClr val="000000"/>
                </a:solidFill>
                <a:latin typeface="Times New Roman"/>
              </a:defRPr>
            </a:lvl1pPr>
          </a:lstStyle>
          <a:p>
            <a:pPr indent="0" algn="r">
              <a:lnSpc>
                <a:spcPct val="100000"/>
              </a:lnSpc>
              <a:buNone/>
            </a:pPr>
            <a:fld id="{0F731AC2-1701-4BF3-8104-FE69A78FE9C5}" type="slidenum">
              <a:rPr b="0" lang="es-MX"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iapositiva de título">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Organigrama">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D64921F3-39E7-4E55-8541-7A27E12B6962}" type="slidenum">
              <a:t>&lt;#&gt;</a:t>
            </a:fld>
          </a:p>
        </p:txBody>
      </p:sp>
      <p:sp>
        <p:nvSpPr>
          <p:cNvPr id="4" name="PlaceHolder 3"/>
          <p:cNvSpPr>
            <a:spLocks noGrp="1"/>
          </p:cNvSpPr>
          <p:nvPr>
            <p:ph type="dt" idx="25"/>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Oportunidades">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4655EC23-3054-417C-85DD-851826D8BB7F}" type="slidenum">
              <a:t>&lt;#&gt;</a:t>
            </a:fld>
          </a:p>
        </p:txBody>
      </p:sp>
      <p:sp>
        <p:nvSpPr>
          <p:cNvPr id="4" name="PlaceHolder 3"/>
          <p:cNvSpPr>
            <a:spLocks noGrp="1"/>
          </p:cNvSpPr>
          <p:nvPr>
            <p:ph type="dt" idx="28"/>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umen del mercado">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4945206E-419B-4DC5-8FEE-131EA1772A20}" type="slidenum">
              <a:t>&lt;#&gt;</a:t>
            </a:fld>
          </a:p>
        </p:txBody>
      </p:sp>
      <p:sp>
        <p:nvSpPr>
          <p:cNvPr id="4" name="PlaceHolder 3"/>
          <p:cNvSpPr>
            <a:spLocks noGrp="1"/>
          </p:cNvSpPr>
          <p:nvPr>
            <p:ph type="dt" idx="31"/>
          </p:nvPr>
        </p:nvSpPr>
        <p:spPr/>
        <p:txBody>
          <a:bodyPr/>
          <a:p>
            <a:r>
              <a:rPr lang="es-MX"/>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cabezado de sección">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B5BC9B76-12C7-40D8-8438-A9666AC04144}" type="slidenum">
              <a:t>&lt;#&gt;</a:t>
            </a:fld>
          </a:p>
        </p:txBody>
      </p:sp>
      <p:sp>
        <p:nvSpPr>
          <p:cNvPr id="4" name="PlaceHolder 3"/>
          <p:cNvSpPr>
            <a:spLocks noGrp="1"/>
          </p:cNvSpPr>
          <p:nvPr>
            <p:ph type="dt" idx="34"/>
          </p:nvPr>
        </p:nvSpPr>
        <p:spPr/>
        <p:txBody>
          <a:bodyPr/>
          <a:p>
            <a:r>
              <a:rPr lang="es-MX"/>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cepto de empresa">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D395C7DB-DCB8-4024-B29B-590CC953AA5A}" type="slidenum">
              <a:t>&lt;#&gt;</a:t>
            </a:fld>
          </a:p>
        </p:txBody>
      </p:sp>
      <p:sp>
        <p:nvSpPr>
          <p:cNvPr id="4" name="PlaceHolder 3"/>
          <p:cNvSpPr>
            <a:spLocks noGrp="1"/>
          </p:cNvSpPr>
          <p:nvPr>
            <p:ph type="dt" idx="37"/>
          </p:nvPr>
        </p:nvSpPr>
        <p:spPr/>
        <p:txBody>
          <a:bodyPr/>
          <a:p>
            <a:r>
              <a:rPr lang="es-MX"/>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ronograma">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FFFB5496-BE4E-4C7B-9217-3E4B581ECD05}" type="slidenum">
              <a:t>&lt;#&gt;</a:t>
            </a:fld>
          </a:p>
        </p:txBody>
      </p:sp>
      <p:sp>
        <p:nvSpPr>
          <p:cNvPr id="4" name="PlaceHolder 3"/>
          <p:cNvSpPr>
            <a:spLocks noGrp="1"/>
          </p:cNvSpPr>
          <p:nvPr>
            <p:ph type="dt" idx="40"/>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iesgos y beneficios">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37A45F5B-21CF-4F06-BB9D-B32A16CE512D}" type="slidenum">
              <a:t>&lt;#&gt;</a:t>
            </a:fld>
          </a:p>
        </p:txBody>
      </p:sp>
      <p:sp>
        <p:nvSpPr>
          <p:cNvPr id="4" name="PlaceHolder 3"/>
          <p:cNvSpPr>
            <a:spLocks noGrp="1"/>
          </p:cNvSpPr>
          <p:nvPr>
            <p:ph type="dt" idx="1"/>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cla">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0D78699-35CB-47A0-880F-FB987EEAAAA2}" type="slidenum">
              <a:t>&lt;#&gt;</a:t>
            </a:fld>
          </a:p>
        </p:txBody>
      </p:sp>
      <p:sp>
        <p:nvSpPr>
          <p:cNvPr id="4" name="PlaceHolder 3"/>
          <p:cNvSpPr>
            <a:spLocks noGrp="1"/>
          </p:cNvSpPr>
          <p:nvPr>
            <p:ph type="dt" idx="4"/>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ción">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3B284BCB-64FA-4E64-AB70-249442647063}" type="slidenum">
              <a:t>&lt;#&gt;</a:t>
            </a:fld>
          </a:p>
        </p:txBody>
      </p:sp>
      <p:sp>
        <p:nvSpPr>
          <p:cNvPr id="4" name="PlaceHolder 3"/>
          <p:cNvSpPr>
            <a:spLocks noGrp="1"/>
          </p:cNvSpPr>
          <p:nvPr>
            <p:ph type="dt" idx="7"/>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ítulo y contenido">
    <p:spTree>
      <p:nvGrpSpPr>
        <p:cNvPr id="1" name=""/>
        <p:cNvGrpSpPr/>
        <p:nvPr/>
      </p:nvGrpSpPr>
      <p:grpSpPr>
        <a:xfrm>
          <a:off x="0" y="0"/>
          <a:ext cx="0" cy="0"/>
          <a:chOff x="0" y="0"/>
          <a:chExt cx="0" cy="0"/>
        </a:xfrm>
      </p:grpSpPr>
      <p:sp>
        <p:nvSpPr>
          <p:cNvPr id="39" name="PlaceHolder 1"/>
          <p:cNvSpPr>
            <a:spLocks noGrp="1"/>
          </p:cNvSpPr>
          <p:nvPr>
            <p:ph type="title"/>
          </p:nvPr>
        </p:nvSpPr>
        <p:spPr>
          <a:xfrm>
            <a:off x="4724280" y="2450520"/>
            <a:ext cx="2742840" cy="639720"/>
          </a:xfrm>
          <a:prstGeom prst="rect">
            <a:avLst/>
          </a:prstGeom>
          <a:noFill/>
          <a:ln w="0">
            <a:noFill/>
          </a:ln>
        </p:spPr>
        <p:txBody>
          <a:bodyPr lIns="0" rIns="0" tIns="0" bIns="0" anchor="ctr">
            <a:noAutofit/>
          </a:bodyPr>
          <a:p>
            <a:pPr indent="0">
              <a:buNone/>
            </a:pPr>
            <a:endParaRPr b="0" lang="es-MX" sz="1800" spc="-1" strike="noStrike">
              <a:solidFill>
                <a:schemeClr val="dk1"/>
              </a:solidFill>
              <a:latin typeface="Quire Sans Pro Light"/>
            </a:endParaRPr>
          </a:p>
        </p:txBody>
      </p:sp>
      <p:sp>
        <p:nvSpPr>
          <p:cNvPr id="40" name="PlaceHolder 2"/>
          <p:cNvSpPr>
            <a:spLocks noGrp="1"/>
          </p:cNvSpPr>
          <p:nvPr>
            <p:ph/>
          </p:nvPr>
        </p:nvSpPr>
        <p:spPr>
          <a:xfrm>
            <a:off x="4724280" y="3566160"/>
            <a:ext cx="2742840" cy="2651400"/>
          </a:xfrm>
          <a:prstGeom prst="rect">
            <a:avLst/>
          </a:prstGeom>
          <a:noFill/>
          <a:ln w="0">
            <a:noFill/>
          </a:ln>
        </p:spPr>
        <p:txBody>
          <a:bodyPr lIns="0" rIns="0" tIns="0" bIns="0" anchor="t">
            <a:normAutofit/>
          </a:bodyPr>
          <a:p>
            <a:pPr indent="0">
              <a:lnSpc>
                <a:spcPct val="90000"/>
              </a:lnSpc>
              <a:spcBef>
                <a:spcPts val="1417"/>
              </a:spcBef>
              <a:buNone/>
            </a:pPr>
            <a:endParaRPr b="0" lang="es-MX" sz="2800" spc="-1" strike="noStrike">
              <a:solidFill>
                <a:schemeClr val="dk1"/>
              </a:solidFill>
              <a:latin typeface="Quire Sans Pro Light"/>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D84672A1-1574-45AB-BB4C-9BE865185E38}" type="slidenum">
              <a:t>&lt;#&gt;</a:t>
            </a:fld>
          </a:p>
        </p:txBody>
      </p:sp>
      <p:sp>
        <p:nvSpPr>
          <p:cNvPr id="6" name="PlaceHolder 5"/>
          <p:cNvSpPr>
            <a:spLocks noGrp="1"/>
          </p:cNvSpPr>
          <p:nvPr>
            <p:ph type="dt" idx="10"/>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ceptos clav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F8F1D3D9-9352-40CB-90CE-F39C456BD158}" type="slidenum">
              <a:t>&lt;#&gt;</a:t>
            </a:fld>
          </a:p>
        </p:txBody>
      </p:sp>
      <p:sp>
        <p:nvSpPr>
          <p:cNvPr id="4" name="PlaceHolder 3"/>
          <p:cNvSpPr>
            <a:spLocks noGrp="1"/>
          </p:cNvSpPr>
          <p:nvPr>
            <p:ph type="dt" idx="13"/>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acias">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2710B1C0-9F10-4F84-A2AD-4DB43563567C}" type="slidenum">
              <a:t>&lt;#&gt;</a:t>
            </a:fld>
          </a:p>
        </p:txBody>
      </p:sp>
      <p:sp>
        <p:nvSpPr>
          <p:cNvPr id="4" name="PlaceHolder 3"/>
          <p:cNvSpPr>
            <a:spLocks noGrp="1"/>
          </p:cNvSpPr>
          <p:nvPr>
            <p:ph type="dt" idx="16"/>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claración de objetivos">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6740471C-B21A-476D-BE64-BE2CCE41AF68}" type="slidenum">
              <a:t>&lt;#&gt;</a:t>
            </a:fld>
          </a:p>
        </p:txBody>
      </p:sp>
      <p:sp>
        <p:nvSpPr>
          <p:cNvPr id="4" name="PlaceHolder 3"/>
          <p:cNvSpPr>
            <a:spLocks noGrp="1"/>
          </p:cNvSpPr>
          <p:nvPr>
            <p:ph type="dt" idx="19"/>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quipo">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1B4B7678-73A3-4BC0-AB44-44DC069389EF}" type="slidenum">
              <a:t>&lt;#&gt;</a:t>
            </a:fld>
          </a:p>
        </p:txBody>
      </p:sp>
      <p:sp>
        <p:nvSpPr>
          <p:cNvPr id="4" name="PlaceHolder 3"/>
          <p:cNvSpPr>
            <a:spLocks noGrp="1"/>
          </p:cNvSpPr>
          <p:nvPr>
            <p:ph type="dt" idx="22"/>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7.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8.png"/><Relationship Id="rId3" Type="http://schemas.microsoft.com/office/2007/relationships/hdphoto" Target="../media/hdphoto2.wdp"/><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jpe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png"/><Relationship Id="rId3" Type="http://schemas.microsoft.com/office/2007/relationships/hdphoto" Target="../media/hdphoto1.wdp"/><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5.jpe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6.jpe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Marcador de posición de imagen 8" descr="fotografía de una hoja de palmera sobre fondo rosa&#10;"/>
          <p:cNvPicPr/>
          <p:nvPr/>
        </p:nvPicPr>
        <p:blipFill>
          <a:blip r:embed="rId2"/>
          <a:stretch/>
        </p:blipFill>
        <p:spPr>
          <a:xfrm>
            <a:off x="1440" y="0"/>
            <a:ext cx="12188520" cy="6857640"/>
          </a:xfrm>
          <a:prstGeom prst="rect">
            <a:avLst/>
          </a:prstGeom>
          <a:ln w="0">
            <a:noFill/>
          </a:ln>
        </p:spPr>
      </p:pic>
      <p:sp>
        <p:nvSpPr>
          <p:cNvPr id="1" name="Rectángulo 12">
            <a:extLst>
              <a:ext uri="{C183D7F6-B498-43B3-948B-1728B52AA6E4}">
                <adec:decorative xmlns:adec="http://schemas.microsoft.com/office/drawing/2017/decorative" val="1"/>
              </a:ext>
            </a:extLst>
          </p:cNvPr>
          <p:cNvSpPr/>
          <p:nvPr/>
        </p:nvSpPr>
        <p:spPr>
          <a:xfrm>
            <a:off x="915840" y="777240"/>
            <a:ext cx="10359720" cy="530316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2" name="PlaceHolder 1"/>
          <p:cNvSpPr>
            <a:spLocks noGrp="1"/>
          </p:cNvSpPr>
          <p:nvPr>
            <p:ph type="title"/>
          </p:nvPr>
        </p:nvSpPr>
        <p:spPr>
          <a:xfrm>
            <a:off x="6730560" y="1901880"/>
            <a:ext cx="3936960" cy="2387160"/>
          </a:xfrm>
          <a:prstGeom prst="rect">
            <a:avLst/>
          </a:prstGeom>
          <a:noFill/>
          <a:ln w="0">
            <a:noFill/>
          </a:ln>
        </p:spPr>
        <p:txBody>
          <a:bodyPr lIns="91440" rIns="91440" tIns="45720" bIns="45720" anchor="b">
            <a:normAutofit/>
          </a:bodyPr>
          <a:p>
            <a:pPr indent="0" defTabSz="914400">
              <a:lnSpc>
                <a:spcPct val="90000"/>
              </a:lnSpc>
              <a:buNone/>
            </a:pPr>
            <a:r>
              <a:rPr b="0" lang="es-MX" sz="4000" spc="-1" strike="noStrike">
                <a:solidFill>
                  <a:schemeClr val="dk1"/>
                </a:solidFill>
                <a:latin typeface="Tisa Offc Serif Pro"/>
              </a:rPr>
              <a:t>Haz clic para modificar el estilo de </a:t>
            </a:r>
            <a:r>
              <a:rPr b="0" lang="es-MX" sz="4000" spc="-1" strike="noStrike">
                <a:solidFill>
                  <a:schemeClr val="dk1"/>
                </a:solidFill>
                <a:latin typeface="Tisa Offc Serif Pro"/>
              </a:rPr>
              <a:t>título del patrón</a:t>
            </a:r>
            <a:endParaRPr b="0" lang="es-MX" sz="4000" spc="-1" strike="noStrike">
              <a:solidFill>
                <a:schemeClr val="dk1"/>
              </a:solidFill>
              <a:latin typeface="Quire Sans Pro Light"/>
            </a:endParaRPr>
          </a:p>
        </p:txBody>
      </p:sp>
      <p:sp>
        <p:nvSpPr>
          <p:cNvPr id="3" name="PlaceHolder 2"/>
          <p:cNvSpPr>
            <a:spLocks noGrp="1"/>
          </p:cNvSpPr>
          <p:nvPr>
            <p:ph type="body"/>
          </p:nvPr>
        </p:nvSpPr>
        <p:spPr>
          <a:xfrm>
            <a:off x="1393920" y="1143000"/>
            <a:ext cx="5028840" cy="4571640"/>
          </a:xfrm>
          <a:prstGeom prst="rect">
            <a:avLst/>
          </a:prstGeom>
          <a:solidFill>
            <a:schemeClr val="accent4"/>
          </a:solidFill>
          <a:ln w="0">
            <a:noFill/>
          </a:ln>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a:t>
            </a:r>
            <a:r>
              <a:rPr b="0" lang="es-MX" sz="1800" spc="-1" strike="noStrike">
                <a:solidFill>
                  <a:schemeClr val="dk1"/>
                </a:solidFill>
                <a:latin typeface="Quire Sans Pro Light"/>
              </a:rPr>
              <a:t>clic </a:t>
            </a:r>
            <a:r>
              <a:rPr b="0" lang="es-MX" sz="1800" spc="-1" strike="noStrike">
                <a:solidFill>
                  <a:schemeClr val="dk1"/>
                </a:solidFill>
                <a:latin typeface="Quire Sans Pro Light"/>
              </a:rPr>
              <a:t>en </a:t>
            </a:r>
            <a:r>
              <a:rPr b="0" lang="es-MX" sz="1800" spc="-1" strike="noStrike">
                <a:solidFill>
                  <a:schemeClr val="dk1"/>
                </a:solidFill>
                <a:latin typeface="Quire Sans Pro Light"/>
              </a:rPr>
              <a:t>el </a:t>
            </a:r>
            <a:r>
              <a:rPr b="0" lang="es-MX" sz="1800" spc="-1" strike="noStrike">
                <a:solidFill>
                  <a:schemeClr val="dk1"/>
                </a:solidFill>
                <a:latin typeface="Quire Sans Pro Light"/>
              </a:rPr>
              <a:t>icon</a:t>
            </a:r>
            <a:r>
              <a:rPr b="0" lang="es-MX" sz="1800" spc="-1" strike="noStrike">
                <a:solidFill>
                  <a:schemeClr val="dk1"/>
                </a:solidFill>
                <a:latin typeface="Quire Sans Pro Light"/>
              </a:rPr>
              <a:t>o </a:t>
            </a:r>
            <a:r>
              <a:rPr b="0" lang="es-MX" sz="1800" spc="-1" strike="noStrike">
                <a:solidFill>
                  <a:schemeClr val="dk1"/>
                </a:solidFill>
                <a:latin typeface="Quire Sans Pro Light"/>
              </a:rPr>
              <a:t>par</a:t>
            </a:r>
            <a:r>
              <a:rPr b="0" lang="es-MX" sz="1800" spc="-1" strike="noStrike">
                <a:solidFill>
                  <a:schemeClr val="dk1"/>
                </a:solidFill>
                <a:latin typeface="Quire Sans Pro Light"/>
              </a:rPr>
              <a:t>a </a:t>
            </a:r>
            <a:r>
              <a:rPr b="0" lang="es-MX" sz="1800" spc="-1" strike="noStrike">
                <a:solidFill>
                  <a:schemeClr val="dk1"/>
                </a:solidFill>
                <a:latin typeface="Quire Sans Pro Light"/>
              </a:rPr>
              <a:t>agr</a:t>
            </a:r>
            <a:r>
              <a:rPr b="0" lang="es-MX" sz="1800" spc="-1" strike="noStrike">
                <a:solidFill>
                  <a:schemeClr val="dk1"/>
                </a:solidFill>
                <a:latin typeface="Quire Sans Pro Light"/>
              </a:rPr>
              <a:t>ega</a:t>
            </a:r>
            <a:r>
              <a:rPr b="0" lang="es-MX" sz="1800" spc="-1" strike="noStrike">
                <a:solidFill>
                  <a:schemeClr val="dk1"/>
                </a:solidFill>
                <a:latin typeface="Quire Sans Pro Light"/>
              </a:rPr>
              <a:t>r </a:t>
            </a:r>
            <a:r>
              <a:rPr b="0" lang="es-MX" sz="1800" spc="-1" strike="noStrike">
                <a:solidFill>
                  <a:schemeClr val="dk1"/>
                </a:solidFill>
                <a:latin typeface="Quire Sans Pro Light"/>
              </a:rPr>
              <a:t>una </a:t>
            </a:r>
            <a:r>
              <a:rPr b="0" lang="es-MX" sz="1800" spc="-1" strike="noStrike">
                <a:solidFill>
                  <a:schemeClr val="dk1"/>
                </a:solidFill>
                <a:latin typeface="Quire Sans Pro Light"/>
              </a:rPr>
              <a:t>ima</a:t>
            </a:r>
            <a:r>
              <a:rPr b="0" lang="es-MX" sz="1800" spc="-1" strike="noStrike">
                <a:solidFill>
                  <a:schemeClr val="dk1"/>
                </a:solidFill>
                <a:latin typeface="Quire Sans Pro Light"/>
              </a:rPr>
              <a:t>gen</a:t>
            </a:r>
            <a:endParaRPr b="0" lang="es-MX" sz="1800" spc="-1" strike="noStrike">
              <a:solidFill>
                <a:schemeClr val="dk1"/>
              </a:solidFill>
              <a:latin typeface="Quire Sans Pro Light"/>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 name="Marcador de posición de imagen 38" descr=""/>
          <p:cNvPicPr/>
          <p:nvPr/>
        </p:nvPicPr>
        <p:blipFill>
          <a:blip r:embed="rId2"/>
          <a:srcRect l="0" t="7803" r="0" b="7803"/>
          <a:stretch/>
        </p:blipFill>
        <p:spPr>
          <a:xfrm>
            <a:off x="0" y="0"/>
            <a:ext cx="12188520" cy="6857640"/>
          </a:xfrm>
          <a:prstGeom prst="rect">
            <a:avLst/>
          </a:prstGeom>
          <a:ln w="0">
            <a:noFill/>
          </a:ln>
        </p:spPr>
      </p:pic>
      <p:sp>
        <p:nvSpPr>
          <p:cNvPr id="83"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rmAutofit fontScale="84006"/>
          </a:bodyPr>
          <a:p>
            <a:pPr indent="0" defTabSz="914400">
              <a:lnSpc>
                <a:spcPct val="90000"/>
              </a:lnSpc>
              <a:buNone/>
            </a:pPr>
            <a:r>
              <a:rPr b="0" lang="es-MX" sz="4000" spc="-1" strike="noStrike">
                <a:solidFill>
                  <a:schemeClr val="dk1"/>
                </a:solidFill>
                <a:latin typeface="Tisa Offc Serif Pro"/>
              </a:rPr>
              <a:t>Haz clic para modificar el estilo de título del patrón</a:t>
            </a:r>
            <a:endParaRPr b="0" lang="es-MX" sz="4000" spc="-1" strike="noStrike">
              <a:solidFill>
                <a:schemeClr val="dk1"/>
              </a:solidFill>
              <a:latin typeface="Quire Sans Pro Light"/>
            </a:endParaRPr>
          </a:p>
        </p:txBody>
      </p:sp>
      <p:sp>
        <p:nvSpPr>
          <p:cNvPr id="84" name="PlaceHolder 2"/>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85" name="PlaceHolder 3"/>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86" name="PlaceHolder 4"/>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58376926-7945-4091-B8ED-09A6DB520F32}"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
        <p:nvSpPr>
          <p:cNvPr id="87" name="PlaceHolder 5"/>
          <p:cNvSpPr>
            <a:spLocks noGrp="1"/>
          </p:cNvSpPr>
          <p:nvPr>
            <p:ph type="body"/>
          </p:nvPr>
        </p:nvSpPr>
        <p:spPr>
          <a:xfrm>
            <a:off x="1088280" y="2039040"/>
            <a:ext cx="10515240" cy="3960360"/>
          </a:xfrm>
          <a:prstGeom prst="rect">
            <a:avLst/>
          </a:prstGeom>
          <a:noFill/>
          <a:ln w="0">
            <a:noFill/>
          </a:ln>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 elemento gráfico SmartArt</a:t>
            </a:r>
            <a:endParaRPr b="0" lang="es-MX" sz="1800" spc="-1" strike="noStrike">
              <a:solidFill>
                <a:schemeClr val="dk1"/>
              </a:solidFill>
              <a:latin typeface="Quire Sans Pro Light"/>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8" name="Marcador de posición de imagen 17" descr="fotografía de primer plano de plantas&#10;"/>
          <p:cNvPicPr/>
          <p:nvPr/>
        </p:nvPicPr>
        <p:blipFill>
          <a:blip r:embed="rId2">
            <a:extLst>
              <a:ext uri="{BEBA8EAE-BF5A-486C-A8C5-ECC9F3942E4B}">
                <a14:imgProps xmlns:a14="http://schemas.microsoft.com/office/drawing/2010/main">
                  <a14:imgLayer r:embed="rId3">
                    <a14:imgEffect>
                      <a14:saturation sat="60000"/>
                    </a14:imgEffect>
                  </a14:imgLayer>
                </a14:imgProps>
              </a:ext>
            </a:extLst>
          </a:blip>
          <a:stretch/>
        </p:blipFill>
        <p:spPr>
          <a:xfrm>
            <a:off x="1440" y="0"/>
            <a:ext cx="12188520" cy="6857640"/>
          </a:xfrm>
          <a:prstGeom prst="rect">
            <a:avLst/>
          </a:prstGeom>
          <a:ln w="0">
            <a:noFill/>
          </a:ln>
        </p:spPr>
      </p:pic>
      <p:sp>
        <p:nvSpPr>
          <p:cNvPr id="89" name="Rectángulo 18"/>
          <p:cNvSpPr/>
          <p:nvPr/>
        </p:nvSpPr>
        <p:spPr>
          <a:xfrm>
            <a:off x="915840" y="777240"/>
            <a:ext cx="10359720" cy="5303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90" name="PlaceHolder 1"/>
          <p:cNvSpPr>
            <a:spLocks noGrp="1"/>
          </p:cNvSpPr>
          <p:nvPr>
            <p:ph type="title"/>
          </p:nvPr>
        </p:nvSpPr>
        <p:spPr>
          <a:xfrm>
            <a:off x="1066680" y="1500120"/>
            <a:ext cx="10058040" cy="564840"/>
          </a:xfrm>
          <a:prstGeom prst="rect">
            <a:avLst/>
          </a:prstGeom>
          <a:noFill/>
          <a:ln w="0">
            <a:noFill/>
          </a:ln>
        </p:spPr>
        <p:txBody>
          <a:bodyPr lIns="91440" rIns="91440" tIns="45720" bIns="45720" anchor="ctr">
            <a:noAutofit/>
          </a:bodyPr>
          <a:p>
            <a:pPr indent="0" algn="ctr" defTabSz="914400">
              <a:lnSpc>
                <a:spcPct val="90000"/>
              </a:lnSpc>
              <a:buNone/>
            </a:pPr>
            <a:r>
              <a:rPr b="0" lang="es-MX" sz="3200" spc="-1" strike="noStrike">
                <a:solidFill>
                  <a:schemeClr val="dk1"/>
                </a:solidFill>
                <a:latin typeface="Tisa Offc Serif Pro"/>
              </a:rPr>
              <a:t>Haz clic para modificar el estilo de título del patrón</a:t>
            </a:r>
            <a:endParaRPr b="0" lang="es-MX" sz="3200" spc="-1" strike="noStrike">
              <a:solidFill>
                <a:schemeClr val="dk1"/>
              </a:solidFill>
              <a:latin typeface="Quire Sans Pro Light"/>
            </a:endParaRPr>
          </a:p>
        </p:txBody>
      </p:sp>
      <p:sp>
        <p:nvSpPr>
          <p:cNvPr id="91" name="PlaceHolder 2"/>
          <p:cNvSpPr>
            <a:spLocks noGrp="1"/>
          </p:cNvSpPr>
          <p:nvPr>
            <p:ph type="body"/>
          </p:nvPr>
        </p:nvSpPr>
        <p:spPr>
          <a:xfrm>
            <a:off x="1657080" y="2411640"/>
            <a:ext cx="41144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Haz clic para editar el texto</a:t>
            </a:r>
            <a:endParaRPr b="0" lang="es-MX" sz="1800" spc="-1" strike="noStrike">
              <a:solidFill>
                <a:schemeClr val="dk1"/>
              </a:solidFill>
              <a:latin typeface="Quire Sans Pro Light"/>
            </a:endParaRPr>
          </a:p>
        </p:txBody>
      </p:sp>
      <p:sp>
        <p:nvSpPr>
          <p:cNvPr id="92" name="PlaceHolder 3"/>
          <p:cNvSpPr>
            <a:spLocks noGrp="1"/>
          </p:cNvSpPr>
          <p:nvPr>
            <p:ph type="body"/>
          </p:nvPr>
        </p:nvSpPr>
        <p:spPr>
          <a:xfrm>
            <a:off x="1657080" y="2707200"/>
            <a:ext cx="4114440" cy="73116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93" name="PlaceHolder 4"/>
          <p:cNvSpPr>
            <a:spLocks noGrp="1"/>
          </p:cNvSpPr>
          <p:nvPr>
            <p:ph type="body"/>
          </p:nvPr>
        </p:nvSpPr>
        <p:spPr>
          <a:xfrm>
            <a:off x="1657080" y="3567600"/>
            <a:ext cx="41144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Haz clic para editar el texto</a:t>
            </a:r>
            <a:endParaRPr b="0" lang="es-MX" sz="1800" spc="-1" strike="noStrike">
              <a:solidFill>
                <a:schemeClr val="dk1"/>
              </a:solidFill>
              <a:latin typeface="Quire Sans Pro Light"/>
            </a:endParaRPr>
          </a:p>
        </p:txBody>
      </p:sp>
      <p:sp>
        <p:nvSpPr>
          <p:cNvPr id="94" name="PlaceHolder 5"/>
          <p:cNvSpPr>
            <a:spLocks noGrp="1"/>
          </p:cNvSpPr>
          <p:nvPr>
            <p:ph type="body"/>
          </p:nvPr>
        </p:nvSpPr>
        <p:spPr>
          <a:xfrm>
            <a:off x="1657080" y="3863160"/>
            <a:ext cx="4114440" cy="73116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95" name="PlaceHolder 6"/>
          <p:cNvSpPr>
            <a:spLocks noGrp="1"/>
          </p:cNvSpPr>
          <p:nvPr>
            <p:ph type="body"/>
          </p:nvPr>
        </p:nvSpPr>
        <p:spPr>
          <a:xfrm>
            <a:off x="1657080" y="4737600"/>
            <a:ext cx="41144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Haz clic para editar el texto</a:t>
            </a:r>
            <a:endParaRPr b="0" lang="es-MX" sz="1800" spc="-1" strike="noStrike">
              <a:solidFill>
                <a:schemeClr val="dk1"/>
              </a:solidFill>
              <a:latin typeface="Quire Sans Pro Light"/>
            </a:endParaRPr>
          </a:p>
        </p:txBody>
      </p:sp>
      <p:sp>
        <p:nvSpPr>
          <p:cNvPr id="96" name="PlaceHolder 7"/>
          <p:cNvSpPr>
            <a:spLocks noGrp="1"/>
          </p:cNvSpPr>
          <p:nvPr>
            <p:ph type="body"/>
          </p:nvPr>
        </p:nvSpPr>
        <p:spPr>
          <a:xfrm>
            <a:off x="1657080" y="5033160"/>
            <a:ext cx="4114440" cy="73116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97" name="PlaceHolder 8"/>
          <p:cNvSpPr>
            <a:spLocks noGrp="1"/>
          </p:cNvSpPr>
          <p:nvPr>
            <p:ph type="body"/>
          </p:nvPr>
        </p:nvSpPr>
        <p:spPr>
          <a:xfrm>
            <a:off x="6404760" y="2411640"/>
            <a:ext cx="41144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Haz clic para editar el texto</a:t>
            </a:r>
            <a:endParaRPr b="0" lang="es-MX" sz="1800" spc="-1" strike="noStrike">
              <a:solidFill>
                <a:schemeClr val="dk1"/>
              </a:solidFill>
              <a:latin typeface="Quire Sans Pro Light"/>
            </a:endParaRPr>
          </a:p>
        </p:txBody>
      </p:sp>
      <p:sp>
        <p:nvSpPr>
          <p:cNvPr id="98" name="PlaceHolder 9"/>
          <p:cNvSpPr>
            <a:spLocks noGrp="1"/>
          </p:cNvSpPr>
          <p:nvPr>
            <p:ph type="body"/>
          </p:nvPr>
        </p:nvSpPr>
        <p:spPr>
          <a:xfrm>
            <a:off x="6404760" y="2707200"/>
            <a:ext cx="4114440" cy="73116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99" name="PlaceHolder 10"/>
          <p:cNvSpPr>
            <a:spLocks noGrp="1"/>
          </p:cNvSpPr>
          <p:nvPr>
            <p:ph type="body"/>
          </p:nvPr>
        </p:nvSpPr>
        <p:spPr>
          <a:xfrm>
            <a:off x="6404760" y="3570480"/>
            <a:ext cx="41144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Haz clic para editar el texto</a:t>
            </a:r>
            <a:endParaRPr b="0" lang="es-MX" sz="1800" spc="-1" strike="noStrike">
              <a:solidFill>
                <a:schemeClr val="dk1"/>
              </a:solidFill>
              <a:latin typeface="Quire Sans Pro Light"/>
            </a:endParaRPr>
          </a:p>
        </p:txBody>
      </p:sp>
      <p:sp>
        <p:nvSpPr>
          <p:cNvPr id="100" name="PlaceHolder 11"/>
          <p:cNvSpPr>
            <a:spLocks noGrp="1"/>
          </p:cNvSpPr>
          <p:nvPr>
            <p:ph type="body"/>
          </p:nvPr>
        </p:nvSpPr>
        <p:spPr>
          <a:xfrm>
            <a:off x="6404760" y="3864960"/>
            <a:ext cx="4114440" cy="73116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101" name="PlaceHolder 12"/>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102" name="PlaceHolder 13"/>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lt1">
                    <a:lumMod val="50000"/>
                    <a:lumOff val="50000"/>
                  </a:schemeClr>
                </a:solidFill>
                <a:latin typeface="Quire Sans Pro Light"/>
              </a:defRPr>
            </a:lvl1pPr>
          </a:lstStyle>
          <a:p>
            <a:pPr indent="0" algn="ctr" defTabSz="914400">
              <a:lnSpc>
                <a:spcPct val="100000"/>
              </a:lnSpc>
              <a:buNone/>
            </a:pPr>
            <a:r>
              <a:rPr b="0" lang="es-MX" sz="1000" spc="-1" strike="noStrike">
                <a:solidFill>
                  <a:schemeClr val="lt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103" name="PlaceHolder 14"/>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D0D88931-1E51-4C9D-BE2D-E5CDB37963CB}"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4" name="Marcador de posición de imagen 5" descr=""/>
          <p:cNvPicPr/>
          <p:nvPr/>
        </p:nvPicPr>
        <p:blipFill>
          <a:blip r:embed="rId2"/>
          <a:stretch/>
        </p:blipFill>
        <p:spPr>
          <a:xfrm>
            <a:off x="1440" y="0"/>
            <a:ext cx="12188520" cy="6857640"/>
          </a:xfrm>
          <a:prstGeom prst="rect">
            <a:avLst/>
          </a:prstGeom>
          <a:ln w="0">
            <a:noFill/>
          </a:ln>
        </p:spPr>
      </p:pic>
      <p:sp>
        <p:nvSpPr>
          <p:cNvPr id="105" name="Rectángulo 10"/>
          <p:cNvSpPr/>
          <p:nvPr/>
        </p:nvSpPr>
        <p:spPr>
          <a:xfrm>
            <a:off x="915840" y="777240"/>
            <a:ext cx="10359720" cy="5303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106" name="PlaceHolder 1"/>
          <p:cNvSpPr>
            <a:spLocks noGrp="1"/>
          </p:cNvSpPr>
          <p:nvPr>
            <p:ph type="title"/>
          </p:nvPr>
        </p:nvSpPr>
        <p:spPr>
          <a:xfrm>
            <a:off x="1066680" y="1500120"/>
            <a:ext cx="10058040" cy="564840"/>
          </a:xfrm>
          <a:prstGeom prst="rect">
            <a:avLst/>
          </a:prstGeom>
          <a:noFill/>
          <a:ln w="0">
            <a:noFill/>
          </a:ln>
        </p:spPr>
        <p:txBody>
          <a:bodyPr lIns="91440" rIns="91440" tIns="45720" bIns="45720" anchor="ctr">
            <a:noAutofit/>
          </a:bodyPr>
          <a:p>
            <a:pPr indent="0" algn="ctr" defTabSz="914400">
              <a:lnSpc>
                <a:spcPct val="90000"/>
              </a:lnSpc>
              <a:buNone/>
            </a:pPr>
            <a:r>
              <a:rPr b="0" lang="es-MX" sz="3200" spc="-1" strike="noStrike">
                <a:solidFill>
                  <a:schemeClr val="dk1"/>
                </a:solidFill>
                <a:latin typeface="Tisa Offc Serif Pro"/>
              </a:rPr>
              <a:t>Haz clic para modificar el estilo de título del patrón</a:t>
            </a:r>
            <a:endParaRPr b="0" lang="es-MX" sz="3200" spc="-1" strike="noStrike">
              <a:solidFill>
                <a:schemeClr val="dk1"/>
              </a:solidFill>
              <a:latin typeface="Quire Sans Pro Light"/>
            </a:endParaRPr>
          </a:p>
        </p:txBody>
      </p:sp>
      <p:sp>
        <p:nvSpPr>
          <p:cNvPr id="107" name="PlaceHolder 2"/>
          <p:cNvSpPr>
            <a:spLocks noGrp="1"/>
          </p:cNvSpPr>
          <p:nvPr>
            <p:ph type="body"/>
          </p:nvPr>
        </p:nvSpPr>
        <p:spPr>
          <a:xfrm>
            <a:off x="1353240" y="3548520"/>
            <a:ext cx="2742840" cy="2285640"/>
          </a:xfrm>
          <a:prstGeom prst="rect">
            <a:avLst/>
          </a:prstGeom>
          <a:noFill/>
          <a:ln w="0">
            <a:noFill/>
          </a:ln>
        </p:spPr>
        <p:txBody>
          <a:bodyPr lIns="91440" rIns="91440" tIns="45720" bIns="45720" anchor="t">
            <a:normAutofit/>
          </a:bodyPr>
          <a:p>
            <a:pPr indent="0" algn="ctr" defTabSz="914400">
              <a:lnSpc>
                <a:spcPts val="2001"/>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108" name="PlaceHolder 3"/>
          <p:cNvSpPr>
            <a:spLocks noGrp="1"/>
          </p:cNvSpPr>
          <p:nvPr>
            <p:ph type="body"/>
          </p:nvPr>
        </p:nvSpPr>
        <p:spPr>
          <a:xfrm>
            <a:off x="4759560" y="3548520"/>
            <a:ext cx="2742840" cy="2285640"/>
          </a:xfrm>
          <a:prstGeom prst="rect">
            <a:avLst/>
          </a:prstGeom>
          <a:noFill/>
          <a:ln w="0">
            <a:noFill/>
          </a:ln>
        </p:spPr>
        <p:txBody>
          <a:bodyPr lIns="91440" rIns="91440" tIns="45720" bIns="45720" anchor="t">
            <a:normAutofit/>
          </a:bodyPr>
          <a:p>
            <a:pPr indent="0" algn="ctr" defTabSz="914400">
              <a:lnSpc>
                <a:spcPts val="2001"/>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109" name="PlaceHolder 4"/>
          <p:cNvSpPr>
            <a:spLocks noGrp="1"/>
          </p:cNvSpPr>
          <p:nvPr>
            <p:ph type="body"/>
          </p:nvPr>
        </p:nvSpPr>
        <p:spPr>
          <a:xfrm>
            <a:off x="8165520" y="3548520"/>
            <a:ext cx="2742840" cy="2285640"/>
          </a:xfrm>
          <a:prstGeom prst="rect">
            <a:avLst/>
          </a:prstGeom>
          <a:noFill/>
          <a:ln w="0">
            <a:noFill/>
          </a:ln>
        </p:spPr>
        <p:txBody>
          <a:bodyPr lIns="91440" rIns="91440" tIns="45720" bIns="45720" anchor="t">
            <a:normAutofit/>
          </a:bodyPr>
          <a:p>
            <a:pPr indent="0" algn="ctr" defTabSz="914400">
              <a:lnSpc>
                <a:spcPts val="2001"/>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110" name="PlaceHolder 5"/>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111" name="PlaceHolder 6"/>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112" name="PlaceHolder 7"/>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064BD964-FC01-4D0F-AFF8-E4460A1AD101}"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113" name="PlaceHolder 1"/>
          <p:cNvSpPr>
            <a:spLocks noGrp="1"/>
          </p:cNvSpPr>
          <p:nvPr>
            <p:ph type="body"/>
          </p:nvPr>
        </p:nvSpPr>
        <p:spPr>
          <a:xfrm>
            <a:off x="1440" y="0"/>
            <a:ext cx="6180840" cy="6857640"/>
          </a:xfrm>
          <a:prstGeom prst="rect">
            <a:avLst/>
          </a:prstGeom>
          <a:solidFill>
            <a:schemeClr val="lt1"/>
          </a:solidFill>
          <a:ln w="0">
            <a:noFill/>
          </a:ln>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una imagen</a:t>
            </a:r>
            <a:endParaRPr b="0" lang="es-MX" sz="1800" spc="-1" strike="noStrike">
              <a:solidFill>
                <a:schemeClr val="dk1"/>
              </a:solidFill>
              <a:latin typeface="Quire Sans Pro Light"/>
            </a:endParaRPr>
          </a:p>
        </p:txBody>
      </p:sp>
      <p:sp>
        <p:nvSpPr>
          <p:cNvPr id="114" name="Rectángulo 12"/>
          <p:cNvSpPr/>
          <p:nvPr/>
        </p:nvSpPr>
        <p:spPr>
          <a:xfrm>
            <a:off x="963360" y="4070880"/>
            <a:ext cx="5132520" cy="1005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115" name="PlaceHolder 2"/>
          <p:cNvSpPr>
            <a:spLocks noGrp="1"/>
          </p:cNvSpPr>
          <p:nvPr>
            <p:ph type="title"/>
          </p:nvPr>
        </p:nvSpPr>
        <p:spPr>
          <a:xfrm>
            <a:off x="1252800" y="4151520"/>
            <a:ext cx="4443480" cy="914040"/>
          </a:xfrm>
          <a:prstGeom prst="rect">
            <a:avLst/>
          </a:prstGeom>
          <a:noFill/>
          <a:ln w="0">
            <a:noFill/>
          </a:ln>
        </p:spPr>
        <p:txBody>
          <a:bodyPr lIns="91440" rIns="91440" tIns="45720" bIns="45720" anchor="ctr">
            <a:normAutofit fontScale="78055"/>
          </a:bodyPr>
          <a:p>
            <a:pPr indent="0" algn="ctr" defTabSz="914400">
              <a:lnSpc>
                <a:spcPct val="90000"/>
              </a:lnSpc>
              <a:buNone/>
            </a:pPr>
            <a:r>
              <a:rPr b="0" lang="es-MX" sz="3600" spc="-1" strike="noStrike">
                <a:solidFill>
                  <a:schemeClr val="dk1"/>
                </a:solidFill>
                <a:latin typeface="Tisa Offc Serif Pro"/>
              </a:rPr>
              <a:t>Haz clic para modificar el estilo de título del patrón</a:t>
            </a:r>
            <a:endParaRPr b="0" lang="es-MX" sz="3600" spc="-1" strike="noStrike">
              <a:solidFill>
                <a:schemeClr val="dk1"/>
              </a:solidFill>
              <a:latin typeface="Quire Sans Pro Light"/>
            </a:endParaRPr>
          </a:p>
        </p:txBody>
      </p:sp>
      <p:sp>
        <p:nvSpPr>
          <p:cNvPr id="116" name="PlaceHolder 3"/>
          <p:cNvSpPr>
            <a:spLocks noGrp="1"/>
          </p:cNvSpPr>
          <p:nvPr>
            <p:ph type="body"/>
          </p:nvPr>
        </p:nvSpPr>
        <p:spPr>
          <a:xfrm>
            <a:off x="3048120" y="777240"/>
            <a:ext cx="8229240" cy="5303160"/>
          </a:xfrm>
          <a:prstGeom prst="rect">
            <a:avLst/>
          </a:prstGeom>
          <a:solidFill>
            <a:schemeClr val="accent4"/>
          </a:solidFill>
          <a:ln w="0">
            <a:noFill/>
          </a:ln>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una imagen</a:t>
            </a:r>
            <a:endParaRPr b="0" lang="es-MX" sz="1800" spc="-1" strike="noStrike">
              <a:solidFill>
                <a:schemeClr val="dk1"/>
              </a:solidFill>
              <a:latin typeface="Quire Sans Pro Light"/>
            </a:endParaRPr>
          </a:p>
        </p:txBody>
      </p:sp>
      <p:sp>
        <p:nvSpPr>
          <p:cNvPr id="117" name="PlaceHolder 4"/>
          <p:cNvSpPr>
            <a:spLocks noGrp="1"/>
          </p:cNvSpPr>
          <p:nvPr>
            <p:ph type="dt" idx="3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118" name="PlaceHolder 5"/>
          <p:cNvSpPr>
            <a:spLocks noGrp="1"/>
          </p:cNvSpPr>
          <p:nvPr>
            <p:ph type="ftr" idx="35"/>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119" name="PlaceHolder 6"/>
          <p:cNvSpPr>
            <a:spLocks noGrp="1"/>
          </p:cNvSpPr>
          <p:nvPr>
            <p:ph type="sldNum" idx="3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66A8375A-7BD0-4277-B0E1-066B3ED800E3}"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PlaceHolder 1"/>
          <p:cNvSpPr>
            <a:spLocks noGrp="1"/>
          </p:cNvSpPr>
          <p:nvPr>
            <p:ph type="body"/>
          </p:nvPr>
        </p:nvSpPr>
        <p:spPr>
          <a:xfrm>
            <a:off x="1440" y="0"/>
            <a:ext cx="12188520" cy="6857640"/>
          </a:xfrm>
          <a:prstGeom prst="rect">
            <a:avLst/>
          </a:prstGeom>
          <a:solidFill>
            <a:schemeClr val="lt1"/>
          </a:solidFill>
          <a:ln w="0">
            <a:noFill/>
          </a:ln>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una imagen</a:t>
            </a:r>
            <a:endParaRPr b="0" lang="es-MX" sz="1800" spc="-1" strike="noStrike">
              <a:solidFill>
                <a:schemeClr val="dk1"/>
              </a:solidFill>
              <a:latin typeface="Quire Sans Pro Light"/>
            </a:endParaRPr>
          </a:p>
        </p:txBody>
      </p:sp>
      <p:sp>
        <p:nvSpPr>
          <p:cNvPr id="121" name="Rectángulo 7"/>
          <p:cNvSpPr/>
          <p:nvPr/>
        </p:nvSpPr>
        <p:spPr>
          <a:xfrm>
            <a:off x="6095880" y="1143000"/>
            <a:ext cx="5486040" cy="4571640"/>
          </a:xfrm>
          <a:prstGeom prst="rect">
            <a:avLst/>
          </a:prstGeom>
          <a:solidFill>
            <a:schemeClr val="bg1">
              <a:alpha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365760" bIns="45000" anchor="ctr">
            <a:noAutofit/>
          </a:bodyPr>
          <a:p>
            <a:pPr algn="ctr" defTabSz="914400">
              <a:lnSpc>
                <a:spcPct val="100000"/>
              </a:lnSpc>
            </a:pPr>
            <a:endParaRPr b="0" lang="es-MX" sz="3600" spc="-1" strike="noStrike">
              <a:solidFill>
                <a:schemeClr val="lt1"/>
              </a:solidFill>
              <a:latin typeface="Quire Sans Pro Light"/>
            </a:endParaRPr>
          </a:p>
        </p:txBody>
      </p:sp>
      <p:sp>
        <p:nvSpPr>
          <p:cNvPr id="122" name="PlaceHolder 2"/>
          <p:cNvSpPr>
            <a:spLocks noGrp="1"/>
          </p:cNvSpPr>
          <p:nvPr>
            <p:ph type="title"/>
          </p:nvPr>
        </p:nvSpPr>
        <p:spPr>
          <a:xfrm>
            <a:off x="6095880" y="1143000"/>
            <a:ext cx="5486040" cy="4571640"/>
          </a:xfrm>
          <a:prstGeom prst="rect">
            <a:avLst/>
          </a:prstGeom>
          <a:solidFill>
            <a:schemeClr val="lt1">
              <a:alpha val="90000"/>
            </a:schemeClr>
          </a:solidFill>
          <a:ln w="0">
            <a:noFill/>
          </a:ln>
        </p:spPr>
        <p:txBody>
          <a:bodyPr lIns="612720" rIns="457200" tIns="822960" bIns="45720" anchor="t">
            <a:noAutofit/>
          </a:bodyPr>
          <a:p>
            <a:pPr indent="0" defTabSz="914400">
              <a:lnSpc>
                <a:spcPct val="90000"/>
              </a:lnSpc>
              <a:buNone/>
            </a:pPr>
            <a:r>
              <a:rPr b="0" lang="es-MX" sz="3600" spc="-1" strike="noStrike">
                <a:solidFill>
                  <a:schemeClr val="dk1"/>
                </a:solidFill>
                <a:latin typeface="Tisa Offc Serif Pro"/>
              </a:rPr>
              <a:t>Haz clic para modificar el estilo de título del patrón</a:t>
            </a:r>
            <a:endParaRPr b="0" lang="es-MX" sz="3600" spc="-1" strike="noStrike">
              <a:solidFill>
                <a:schemeClr val="dk1"/>
              </a:solidFill>
              <a:latin typeface="Quire Sans Pro Light"/>
            </a:endParaRPr>
          </a:p>
        </p:txBody>
      </p:sp>
      <p:sp>
        <p:nvSpPr>
          <p:cNvPr id="123" name="PlaceHolder 3"/>
          <p:cNvSpPr>
            <a:spLocks noGrp="1"/>
          </p:cNvSpPr>
          <p:nvPr>
            <p:ph type="body"/>
          </p:nvPr>
        </p:nvSpPr>
        <p:spPr>
          <a:xfrm>
            <a:off x="6629400" y="2996640"/>
            <a:ext cx="4416120" cy="2216520"/>
          </a:xfrm>
          <a:prstGeom prst="rect">
            <a:avLst/>
          </a:prstGeom>
          <a:noFill/>
          <a:ln w="0">
            <a:noFill/>
          </a:ln>
        </p:spPr>
        <p:txBody>
          <a:bodyPr lIns="91440" rIns="91440" tIns="45720" bIns="45720" anchor="t">
            <a:normAutofit/>
          </a:bodyPr>
          <a:p>
            <a:pPr indent="0" defTabSz="914400">
              <a:lnSpc>
                <a:spcPts val="2001"/>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124" name="PlaceHolder 4"/>
          <p:cNvSpPr>
            <a:spLocks noGrp="1"/>
          </p:cNvSpPr>
          <p:nvPr>
            <p:ph type="dt" idx="3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125" name="PlaceHolder 5"/>
          <p:cNvSpPr>
            <a:spLocks noGrp="1"/>
          </p:cNvSpPr>
          <p:nvPr>
            <p:ph type="ftr" idx="38"/>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lt1">
                    <a:lumMod val="50000"/>
                    <a:lumOff val="50000"/>
                  </a:schemeClr>
                </a:solidFill>
                <a:latin typeface="Quire Sans Pro Light"/>
              </a:defRPr>
            </a:lvl1pPr>
          </a:lstStyle>
          <a:p>
            <a:pPr indent="0" algn="ctr" defTabSz="914400">
              <a:lnSpc>
                <a:spcPct val="100000"/>
              </a:lnSpc>
              <a:buNone/>
            </a:pPr>
            <a:r>
              <a:rPr b="0" lang="es-MX" sz="1000" spc="-1" strike="noStrike">
                <a:solidFill>
                  <a:schemeClr val="lt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126" name="PlaceHolder 6"/>
          <p:cNvSpPr>
            <a:spLocks noGrp="1"/>
          </p:cNvSpPr>
          <p:nvPr>
            <p:ph type="sldNum" idx="3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0587EBBF-4908-4439-81C2-7CEEBC99407C}"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rmAutofit fontScale="93611"/>
          </a:bodyPr>
          <a:p>
            <a:pPr indent="0" defTabSz="914400">
              <a:lnSpc>
                <a:spcPct val="90000"/>
              </a:lnSpc>
              <a:buNone/>
            </a:pPr>
            <a:r>
              <a:rPr b="0" lang="es-MX" sz="3600" spc="-1" strike="noStrike">
                <a:solidFill>
                  <a:schemeClr val="dk1"/>
                </a:solidFill>
                <a:latin typeface="Tisa Offc Serif Pro"/>
              </a:rPr>
              <a:t>Haz clic para modificar el estilo de título del patrón</a:t>
            </a:r>
            <a:endParaRPr b="0" lang="es-MX" sz="3600" spc="-1" strike="noStrike">
              <a:solidFill>
                <a:schemeClr val="dk1"/>
              </a:solidFill>
              <a:latin typeface="Quire Sans Pro Light"/>
            </a:endParaRPr>
          </a:p>
        </p:txBody>
      </p:sp>
      <p:sp>
        <p:nvSpPr>
          <p:cNvPr id="128" name="PlaceHolder 2"/>
          <p:cNvSpPr>
            <a:spLocks noGrp="1"/>
          </p:cNvSpPr>
          <p:nvPr>
            <p:ph type="body"/>
          </p:nvPr>
        </p:nvSpPr>
        <p:spPr>
          <a:xfrm>
            <a:off x="2148840" y="1993320"/>
            <a:ext cx="1828440" cy="696600"/>
          </a:xfrm>
          <a:prstGeom prst="rect">
            <a:avLst/>
          </a:prstGeom>
          <a:noFill/>
          <a:ln w="12600">
            <a:solidFill>
              <a:schemeClr val="accent3"/>
            </a:solidFill>
            <a:round/>
          </a:ln>
        </p:spPr>
        <p:txBody>
          <a:bodyPr lIns="91440" rIns="91440" tIns="36000" bIns="45720" anchor="ctr" anchorCtr="1">
            <a:normAutofit/>
          </a:bodyPr>
          <a:p>
            <a:pPr indent="0" algn="ctr" defTabSz="914400">
              <a:lnSpc>
                <a:spcPct val="100000"/>
              </a:lnSpc>
              <a:spcBef>
                <a:spcPts val="1001"/>
              </a:spcBef>
              <a:buNone/>
              <a:tabLst>
                <a:tab algn="l" pos="0"/>
              </a:tabLst>
            </a:pPr>
            <a:r>
              <a:rPr b="0" lang="es-MX" sz="1200" spc="-1" strike="noStrike">
                <a:solidFill>
                  <a:schemeClr val="dk1">
                    <a:lumMod val="75000"/>
                    <a:lumOff val="25000"/>
                  </a:schemeClr>
                </a:solidFill>
                <a:latin typeface="Tisa Offc Serif Pro"/>
              </a:rPr>
              <a:t>Título del elemento</a:t>
            </a:r>
            <a:endParaRPr b="0" lang="es-MX" sz="1200" spc="-1" strike="noStrike">
              <a:solidFill>
                <a:schemeClr val="dk1"/>
              </a:solidFill>
              <a:latin typeface="Quire Sans Pro Light"/>
            </a:endParaRPr>
          </a:p>
        </p:txBody>
      </p:sp>
      <p:sp>
        <p:nvSpPr>
          <p:cNvPr id="129" name="PlaceHolder 3"/>
          <p:cNvSpPr>
            <a:spLocks noGrp="1"/>
          </p:cNvSpPr>
          <p:nvPr>
            <p:ph type="body"/>
          </p:nvPr>
        </p:nvSpPr>
        <p:spPr>
          <a:xfrm>
            <a:off x="914400" y="3255120"/>
            <a:ext cx="731160" cy="456840"/>
          </a:xfrm>
          <a:prstGeom prst="rect">
            <a:avLst/>
          </a:prstGeom>
          <a:noFill/>
          <a:ln w="0">
            <a:noFill/>
          </a:ln>
        </p:spPr>
        <p:txBody>
          <a:bodyPr lIns="91440" rIns="91440" tIns="45720" bIns="45720" anchor="ctr">
            <a:noAutofit/>
          </a:bodyPr>
          <a:p>
            <a:pPr indent="0" algn="ctr" defTabSz="914400">
              <a:lnSpc>
                <a:spcPct val="90000"/>
              </a:lnSpc>
              <a:spcBef>
                <a:spcPts val="1001"/>
              </a:spcBef>
              <a:buNone/>
              <a:tabLst>
                <a:tab algn="l" pos="0"/>
              </a:tabLst>
            </a:pPr>
            <a:r>
              <a:rPr b="1" lang="es-MX" sz="1400" spc="-1" strike="noStrike">
                <a:solidFill>
                  <a:schemeClr val="dk1">
                    <a:lumMod val="65000"/>
                    <a:lumOff val="35000"/>
                  </a:schemeClr>
                </a:solidFill>
                <a:latin typeface="Tisa Offc Serif Pro"/>
              </a:rPr>
              <a:t>Año</a:t>
            </a:r>
            <a:endParaRPr b="0" lang="es-MX" sz="1400" spc="-1" strike="noStrike">
              <a:solidFill>
                <a:schemeClr val="dk1"/>
              </a:solidFill>
              <a:latin typeface="Quire Sans Pro Light"/>
            </a:endParaRPr>
          </a:p>
        </p:txBody>
      </p:sp>
      <p:sp>
        <p:nvSpPr>
          <p:cNvPr id="130" name="PlaceHolder 4"/>
          <p:cNvSpPr>
            <a:spLocks noGrp="1"/>
          </p:cNvSpPr>
          <p:nvPr>
            <p:ph type="body"/>
          </p:nvPr>
        </p:nvSpPr>
        <p:spPr>
          <a:xfrm>
            <a:off x="196596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31" name="PlaceHolder 5"/>
          <p:cNvSpPr>
            <a:spLocks noGrp="1"/>
          </p:cNvSpPr>
          <p:nvPr>
            <p:ph type="body"/>
          </p:nvPr>
        </p:nvSpPr>
        <p:spPr>
          <a:xfrm>
            <a:off x="275220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32" name="PlaceHolder 6"/>
          <p:cNvSpPr>
            <a:spLocks noGrp="1"/>
          </p:cNvSpPr>
          <p:nvPr>
            <p:ph type="body"/>
          </p:nvPr>
        </p:nvSpPr>
        <p:spPr>
          <a:xfrm>
            <a:off x="354168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33" name="PlaceHolder 7"/>
          <p:cNvSpPr>
            <a:spLocks noGrp="1"/>
          </p:cNvSpPr>
          <p:nvPr>
            <p:ph type="body"/>
          </p:nvPr>
        </p:nvSpPr>
        <p:spPr>
          <a:xfrm>
            <a:off x="432972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34" name="PlaceHolder 8"/>
          <p:cNvSpPr>
            <a:spLocks noGrp="1"/>
          </p:cNvSpPr>
          <p:nvPr>
            <p:ph type="body"/>
          </p:nvPr>
        </p:nvSpPr>
        <p:spPr>
          <a:xfrm>
            <a:off x="511776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35" name="PlaceHolder 9"/>
          <p:cNvSpPr>
            <a:spLocks noGrp="1"/>
          </p:cNvSpPr>
          <p:nvPr>
            <p:ph type="body"/>
          </p:nvPr>
        </p:nvSpPr>
        <p:spPr>
          <a:xfrm>
            <a:off x="590544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36" name="PlaceHolder 10"/>
          <p:cNvSpPr>
            <a:spLocks noGrp="1"/>
          </p:cNvSpPr>
          <p:nvPr>
            <p:ph type="body"/>
          </p:nvPr>
        </p:nvSpPr>
        <p:spPr>
          <a:xfrm>
            <a:off x="669348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37" name="PlaceHolder 11"/>
          <p:cNvSpPr>
            <a:spLocks noGrp="1"/>
          </p:cNvSpPr>
          <p:nvPr>
            <p:ph type="body"/>
          </p:nvPr>
        </p:nvSpPr>
        <p:spPr>
          <a:xfrm>
            <a:off x="748152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38" name="PlaceHolder 12"/>
          <p:cNvSpPr>
            <a:spLocks noGrp="1"/>
          </p:cNvSpPr>
          <p:nvPr>
            <p:ph type="body"/>
          </p:nvPr>
        </p:nvSpPr>
        <p:spPr>
          <a:xfrm>
            <a:off x="826920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39" name="PlaceHolder 13"/>
          <p:cNvSpPr>
            <a:spLocks noGrp="1"/>
          </p:cNvSpPr>
          <p:nvPr>
            <p:ph type="body"/>
          </p:nvPr>
        </p:nvSpPr>
        <p:spPr>
          <a:xfrm>
            <a:off x="905724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40" name="PlaceHolder 14"/>
          <p:cNvSpPr>
            <a:spLocks noGrp="1"/>
          </p:cNvSpPr>
          <p:nvPr>
            <p:ph type="body"/>
          </p:nvPr>
        </p:nvSpPr>
        <p:spPr>
          <a:xfrm>
            <a:off x="984528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41" name="PlaceHolder 15"/>
          <p:cNvSpPr>
            <a:spLocks noGrp="1"/>
          </p:cNvSpPr>
          <p:nvPr>
            <p:ph type="body"/>
          </p:nvPr>
        </p:nvSpPr>
        <p:spPr>
          <a:xfrm>
            <a:off x="1063296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42" name="PlaceHolder 16"/>
          <p:cNvSpPr>
            <a:spLocks noGrp="1"/>
          </p:cNvSpPr>
          <p:nvPr>
            <p:ph type="body"/>
          </p:nvPr>
        </p:nvSpPr>
        <p:spPr>
          <a:xfrm>
            <a:off x="914400" y="4114800"/>
            <a:ext cx="731160" cy="456840"/>
          </a:xfrm>
          <a:prstGeom prst="rect">
            <a:avLst/>
          </a:prstGeom>
          <a:noFill/>
          <a:ln w="0">
            <a:noFill/>
          </a:ln>
        </p:spPr>
        <p:txBody>
          <a:bodyPr lIns="91440" rIns="91440" tIns="45720" bIns="45720" anchor="ctr">
            <a:noAutofit/>
          </a:bodyPr>
          <a:p>
            <a:pPr indent="0" algn="ctr" defTabSz="914400">
              <a:lnSpc>
                <a:spcPct val="90000"/>
              </a:lnSpc>
              <a:spcBef>
                <a:spcPts val="1001"/>
              </a:spcBef>
              <a:buNone/>
              <a:tabLst>
                <a:tab algn="l" pos="0"/>
              </a:tabLst>
            </a:pPr>
            <a:r>
              <a:rPr b="1" lang="es-MX" sz="1400" spc="-1" strike="noStrike">
                <a:solidFill>
                  <a:schemeClr val="dk1">
                    <a:lumMod val="65000"/>
                    <a:lumOff val="35000"/>
                  </a:schemeClr>
                </a:solidFill>
                <a:latin typeface="Tisa Offc Serif Pro"/>
              </a:rPr>
              <a:t>Año</a:t>
            </a:r>
            <a:endParaRPr b="0" lang="es-MX" sz="1400" spc="-1" strike="noStrike">
              <a:solidFill>
                <a:schemeClr val="dk1"/>
              </a:solidFill>
              <a:latin typeface="Quire Sans Pro Light"/>
            </a:endParaRPr>
          </a:p>
        </p:txBody>
      </p:sp>
      <p:sp>
        <p:nvSpPr>
          <p:cNvPr id="143" name="PlaceHolder 17"/>
          <p:cNvSpPr>
            <a:spLocks noGrp="1"/>
          </p:cNvSpPr>
          <p:nvPr>
            <p:ph type="body"/>
          </p:nvPr>
        </p:nvSpPr>
        <p:spPr>
          <a:xfrm>
            <a:off x="196992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44" name="PlaceHolder 18"/>
          <p:cNvSpPr>
            <a:spLocks noGrp="1"/>
          </p:cNvSpPr>
          <p:nvPr>
            <p:ph type="body"/>
          </p:nvPr>
        </p:nvSpPr>
        <p:spPr>
          <a:xfrm>
            <a:off x="275220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45" name="PlaceHolder 19"/>
          <p:cNvSpPr>
            <a:spLocks noGrp="1"/>
          </p:cNvSpPr>
          <p:nvPr>
            <p:ph type="body"/>
          </p:nvPr>
        </p:nvSpPr>
        <p:spPr>
          <a:xfrm>
            <a:off x="354528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46" name="PlaceHolder 20"/>
          <p:cNvSpPr>
            <a:spLocks noGrp="1"/>
          </p:cNvSpPr>
          <p:nvPr>
            <p:ph type="body"/>
          </p:nvPr>
        </p:nvSpPr>
        <p:spPr>
          <a:xfrm>
            <a:off x="433296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47" name="PlaceHolder 21"/>
          <p:cNvSpPr>
            <a:spLocks noGrp="1"/>
          </p:cNvSpPr>
          <p:nvPr>
            <p:ph type="body"/>
          </p:nvPr>
        </p:nvSpPr>
        <p:spPr>
          <a:xfrm>
            <a:off x="512064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48" name="PlaceHolder 22"/>
          <p:cNvSpPr>
            <a:spLocks noGrp="1"/>
          </p:cNvSpPr>
          <p:nvPr>
            <p:ph type="body"/>
          </p:nvPr>
        </p:nvSpPr>
        <p:spPr>
          <a:xfrm>
            <a:off x="590832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49" name="PlaceHolder 23"/>
          <p:cNvSpPr>
            <a:spLocks noGrp="1"/>
          </p:cNvSpPr>
          <p:nvPr>
            <p:ph type="body"/>
          </p:nvPr>
        </p:nvSpPr>
        <p:spPr>
          <a:xfrm>
            <a:off x="669600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50" name="PlaceHolder 24"/>
          <p:cNvSpPr>
            <a:spLocks noGrp="1"/>
          </p:cNvSpPr>
          <p:nvPr>
            <p:ph type="body"/>
          </p:nvPr>
        </p:nvSpPr>
        <p:spPr>
          <a:xfrm>
            <a:off x="748368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51" name="PlaceHolder 25"/>
          <p:cNvSpPr>
            <a:spLocks noGrp="1"/>
          </p:cNvSpPr>
          <p:nvPr>
            <p:ph type="body"/>
          </p:nvPr>
        </p:nvSpPr>
        <p:spPr>
          <a:xfrm>
            <a:off x="827136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52" name="PlaceHolder 26"/>
          <p:cNvSpPr>
            <a:spLocks noGrp="1"/>
          </p:cNvSpPr>
          <p:nvPr>
            <p:ph type="body"/>
          </p:nvPr>
        </p:nvSpPr>
        <p:spPr>
          <a:xfrm>
            <a:off x="905904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53" name="PlaceHolder 27"/>
          <p:cNvSpPr>
            <a:spLocks noGrp="1"/>
          </p:cNvSpPr>
          <p:nvPr>
            <p:ph type="body"/>
          </p:nvPr>
        </p:nvSpPr>
        <p:spPr>
          <a:xfrm>
            <a:off x="984672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54" name="PlaceHolder 28"/>
          <p:cNvSpPr>
            <a:spLocks noGrp="1"/>
          </p:cNvSpPr>
          <p:nvPr>
            <p:ph type="body"/>
          </p:nvPr>
        </p:nvSpPr>
        <p:spPr>
          <a:xfrm>
            <a:off x="1063440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MM</a:t>
            </a:r>
            <a:endParaRPr b="0" lang="es-MX" sz="1000" spc="-1" strike="noStrike">
              <a:solidFill>
                <a:schemeClr val="dk1"/>
              </a:solidFill>
              <a:latin typeface="Quire Sans Pro Light"/>
            </a:endParaRPr>
          </a:p>
        </p:txBody>
      </p:sp>
      <p:sp>
        <p:nvSpPr>
          <p:cNvPr id="155" name="PlaceHolder 29"/>
          <p:cNvSpPr>
            <a:spLocks noGrp="1"/>
          </p:cNvSpPr>
          <p:nvPr>
            <p:ph type="dt" idx="4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156" name="PlaceHolder 30"/>
          <p:cNvSpPr>
            <a:spLocks noGrp="1"/>
          </p:cNvSpPr>
          <p:nvPr>
            <p:ph type="ftr" idx="41"/>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157" name="PlaceHolder 31"/>
          <p:cNvSpPr>
            <a:spLocks noGrp="1"/>
          </p:cNvSpPr>
          <p:nvPr>
            <p:ph type="sldNum" idx="4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E675F704-7584-4D0C-89A7-10454DB8E535}"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 name="Marcador de posición de imagen 44" descr="Fotografía de hojas de palmera&#10;"/>
          <p:cNvPicPr/>
          <p:nvPr/>
        </p:nvPicPr>
        <p:blipFill>
          <a:blip r:embed="rId2"/>
          <a:stretch/>
        </p:blipFill>
        <p:spPr>
          <a:xfrm>
            <a:off x="1440" y="0"/>
            <a:ext cx="12188520" cy="6857640"/>
          </a:xfrm>
          <a:prstGeom prst="rect">
            <a:avLst/>
          </a:prstGeom>
          <a:ln w="0">
            <a:noFill/>
          </a:ln>
        </p:spPr>
      </p:pic>
      <p:sp>
        <p:nvSpPr>
          <p:cNvPr id="5" name="Rectángulo 13"/>
          <p:cNvSpPr/>
          <p:nvPr/>
        </p:nvSpPr>
        <p:spPr>
          <a:xfrm>
            <a:off x="914400" y="777240"/>
            <a:ext cx="10361160" cy="5303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6" name="PlaceHolder 1"/>
          <p:cNvSpPr>
            <a:spLocks noGrp="1"/>
          </p:cNvSpPr>
          <p:nvPr>
            <p:ph type="title"/>
          </p:nvPr>
        </p:nvSpPr>
        <p:spPr>
          <a:xfrm>
            <a:off x="1600200" y="1371600"/>
            <a:ext cx="5057280" cy="639720"/>
          </a:xfrm>
          <a:prstGeom prst="rect">
            <a:avLst/>
          </a:prstGeom>
          <a:noFill/>
          <a:ln w="0">
            <a:noFill/>
          </a:ln>
        </p:spPr>
        <p:txBody>
          <a:bodyPr lIns="91440" rIns="91440" tIns="45720" bIns="45720" anchor="ctr">
            <a:noAutofit/>
          </a:bodyPr>
          <a:p>
            <a:pPr indent="0" defTabSz="914400">
              <a:lnSpc>
                <a:spcPct val="90000"/>
              </a:lnSpc>
              <a:buNone/>
            </a:pPr>
            <a:r>
              <a:rPr b="0" lang="es-MX" sz="3600" spc="-1" strike="noStrike">
                <a:solidFill>
                  <a:schemeClr val="dk1"/>
                </a:solidFill>
                <a:latin typeface="Tisa Offc Serif Pro"/>
              </a:rPr>
              <a:t>Haz clic para </a:t>
            </a:r>
            <a:r>
              <a:rPr b="0" lang="es-MX" sz="3600" spc="-1" strike="noStrike">
                <a:solidFill>
                  <a:schemeClr val="dk1"/>
                </a:solidFill>
                <a:latin typeface="Tisa Offc Serif Pro"/>
              </a:rPr>
              <a:t>modificar el estilo </a:t>
            </a:r>
            <a:r>
              <a:rPr b="0" lang="es-MX" sz="3600" spc="-1" strike="noStrike">
                <a:solidFill>
                  <a:schemeClr val="dk1"/>
                </a:solidFill>
                <a:latin typeface="Tisa Offc Serif Pro"/>
              </a:rPr>
              <a:t>de título del </a:t>
            </a:r>
            <a:r>
              <a:rPr b="0" lang="es-MX" sz="3600" spc="-1" strike="noStrike">
                <a:solidFill>
                  <a:schemeClr val="dk1"/>
                </a:solidFill>
                <a:latin typeface="Tisa Offc Serif Pro"/>
              </a:rPr>
              <a:t>patrón</a:t>
            </a:r>
            <a:endParaRPr b="0" lang="es-MX" sz="3600" spc="-1" strike="noStrike">
              <a:solidFill>
                <a:schemeClr val="dk1"/>
              </a:solidFill>
              <a:latin typeface="Quire Sans Pro Light"/>
            </a:endParaRPr>
          </a:p>
        </p:txBody>
      </p:sp>
      <p:sp>
        <p:nvSpPr>
          <p:cNvPr id="7" name="PlaceHolder 2"/>
          <p:cNvSpPr>
            <a:spLocks noGrp="1"/>
          </p:cNvSpPr>
          <p:nvPr>
            <p:ph type="body"/>
          </p:nvPr>
        </p:nvSpPr>
        <p:spPr>
          <a:xfrm>
            <a:off x="1710000" y="2104920"/>
            <a:ext cx="4178520" cy="3382920"/>
          </a:xfrm>
          <a:prstGeom prst="rect">
            <a:avLst/>
          </a:prstGeom>
          <a:solidFill>
            <a:schemeClr val="accent4"/>
          </a:solidFill>
          <a:ln w="0">
            <a:noFill/>
          </a:ln>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a:t>
            </a:r>
            <a:r>
              <a:rPr b="0" lang="es-MX" sz="1800" spc="-1" strike="noStrike">
                <a:solidFill>
                  <a:schemeClr val="dk1"/>
                </a:solidFill>
                <a:latin typeface="Quire Sans Pro Light"/>
              </a:rPr>
              <a:t>clic </a:t>
            </a:r>
            <a:r>
              <a:rPr b="0" lang="es-MX" sz="1800" spc="-1" strike="noStrike">
                <a:solidFill>
                  <a:schemeClr val="dk1"/>
                </a:solidFill>
                <a:latin typeface="Quire Sans Pro Light"/>
              </a:rPr>
              <a:t>en </a:t>
            </a:r>
            <a:r>
              <a:rPr b="0" lang="es-MX" sz="1800" spc="-1" strike="noStrike">
                <a:solidFill>
                  <a:schemeClr val="dk1"/>
                </a:solidFill>
                <a:latin typeface="Quire Sans Pro Light"/>
              </a:rPr>
              <a:t>el </a:t>
            </a:r>
            <a:r>
              <a:rPr b="0" lang="es-MX" sz="1800" spc="-1" strike="noStrike">
                <a:solidFill>
                  <a:schemeClr val="dk1"/>
                </a:solidFill>
                <a:latin typeface="Quire Sans Pro Light"/>
              </a:rPr>
              <a:t>icon</a:t>
            </a:r>
            <a:r>
              <a:rPr b="0" lang="es-MX" sz="1800" spc="-1" strike="noStrike">
                <a:solidFill>
                  <a:schemeClr val="dk1"/>
                </a:solidFill>
                <a:latin typeface="Quire Sans Pro Light"/>
              </a:rPr>
              <a:t>o </a:t>
            </a:r>
            <a:r>
              <a:rPr b="0" lang="es-MX" sz="1800" spc="-1" strike="noStrike">
                <a:solidFill>
                  <a:schemeClr val="dk1"/>
                </a:solidFill>
                <a:latin typeface="Quire Sans Pro Light"/>
              </a:rPr>
              <a:t>par</a:t>
            </a:r>
            <a:r>
              <a:rPr b="0" lang="es-MX" sz="1800" spc="-1" strike="noStrike">
                <a:solidFill>
                  <a:schemeClr val="dk1"/>
                </a:solidFill>
                <a:latin typeface="Quire Sans Pro Light"/>
              </a:rPr>
              <a:t>a </a:t>
            </a:r>
            <a:r>
              <a:rPr b="0" lang="es-MX" sz="1800" spc="-1" strike="noStrike">
                <a:solidFill>
                  <a:schemeClr val="dk1"/>
                </a:solidFill>
                <a:latin typeface="Quire Sans Pro Light"/>
              </a:rPr>
              <a:t>agr</a:t>
            </a:r>
            <a:r>
              <a:rPr b="0" lang="es-MX" sz="1800" spc="-1" strike="noStrike">
                <a:solidFill>
                  <a:schemeClr val="dk1"/>
                </a:solidFill>
                <a:latin typeface="Quire Sans Pro Light"/>
              </a:rPr>
              <a:t>ega</a:t>
            </a:r>
            <a:r>
              <a:rPr b="0" lang="es-MX" sz="1800" spc="-1" strike="noStrike">
                <a:solidFill>
                  <a:schemeClr val="dk1"/>
                </a:solidFill>
                <a:latin typeface="Quire Sans Pro Light"/>
              </a:rPr>
              <a:t>r </a:t>
            </a:r>
            <a:r>
              <a:rPr b="0" lang="es-MX" sz="1800" spc="-1" strike="noStrike">
                <a:solidFill>
                  <a:schemeClr val="dk1"/>
                </a:solidFill>
                <a:latin typeface="Quire Sans Pro Light"/>
              </a:rPr>
              <a:t>una </a:t>
            </a:r>
            <a:r>
              <a:rPr b="0" lang="es-MX" sz="1800" spc="-1" strike="noStrike">
                <a:solidFill>
                  <a:schemeClr val="dk1"/>
                </a:solidFill>
                <a:latin typeface="Quire Sans Pro Light"/>
              </a:rPr>
              <a:t>ima</a:t>
            </a:r>
            <a:r>
              <a:rPr b="0" lang="es-MX" sz="1800" spc="-1" strike="noStrike">
                <a:solidFill>
                  <a:schemeClr val="dk1"/>
                </a:solidFill>
                <a:latin typeface="Quire Sans Pro Light"/>
              </a:rPr>
              <a:t>gen</a:t>
            </a:r>
            <a:endParaRPr b="0" lang="es-MX" sz="1800" spc="-1" strike="noStrike">
              <a:solidFill>
                <a:schemeClr val="dk1"/>
              </a:solidFill>
              <a:latin typeface="Quire Sans Pro Light"/>
            </a:endParaRPr>
          </a:p>
        </p:txBody>
      </p:sp>
      <p:sp>
        <p:nvSpPr>
          <p:cNvPr id="8" name="PlaceHolder 3"/>
          <p:cNvSpPr>
            <a:spLocks noGrp="1"/>
          </p:cNvSpPr>
          <p:nvPr>
            <p:ph type="body"/>
          </p:nvPr>
        </p:nvSpPr>
        <p:spPr>
          <a:xfrm>
            <a:off x="6254640" y="2103120"/>
            <a:ext cx="2185200" cy="365400"/>
          </a:xfrm>
          <a:prstGeom prst="rect">
            <a:avLst/>
          </a:prstGeom>
          <a:noFill/>
          <a:ln w="0">
            <a:noFill/>
          </a:ln>
        </p:spPr>
        <p:txBody>
          <a:bodyPr lIns="91440" rIns="91440" tIns="45720" bIns="45720" anchor="b">
            <a:normAutofit fontScale="56111"/>
          </a:bodyPr>
          <a:p>
            <a:pPr indent="0" defTabSz="914400">
              <a:lnSpc>
                <a:spcPct val="90000"/>
              </a:lnSpc>
              <a:spcBef>
                <a:spcPts val="1001"/>
              </a:spcBef>
              <a:buNone/>
              <a:tabLst>
                <a:tab algn="l" pos="0"/>
              </a:tabLst>
            </a:pPr>
            <a:r>
              <a:rPr b="0" lang="es-MX" sz="1800" spc="-1" strike="noStrike">
                <a:solidFill>
                  <a:schemeClr val="accent3">
                    <a:lumMod val="50000"/>
                  </a:schemeClr>
                </a:solidFill>
                <a:latin typeface="Tisa Offc Serif Pro"/>
              </a:rPr>
              <a:t>Haga clic para modificar los estilos </a:t>
            </a:r>
            <a:r>
              <a:rPr b="0" lang="es-MX" sz="1800" spc="-1" strike="noStrike">
                <a:solidFill>
                  <a:schemeClr val="accent3">
                    <a:lumMod val="50000"/>
                  </a:schemeClr>
                </a:solidFill>
                <a:latin typeface="Tisa Offc Serif Pro"/>
              </a:rPr>
              <a:t>de texto del patrón</a:t>
            </a:r>
            <a:endParaRPr b="0" lang="es-MX" sz="1800" spc="-1" strike="noStrike">
              <a:solidFill>
                <a:schemeClr val="dk1"/>
              </a:solidFill>
              <a:latin typeface="Quire Sans Pro Light"/>
            </a:endParaRPr>
          </a:p>
        </p:txBody>
      </p:sp>
      <p:sp>
        <p:nvSpPr>
          <p:cNvPr id="9" name="PlaceHolder 4"/>
          <p:cNvSpPr>
            <a:spLocks noGrp="1"/>
          </p:cNvSpPr>
          <p:nvPr>
            <p:ph type="body"/>
          </p:nvPr>
        </p:nvSpPr>
        <p:spPr>
          <a:xfrm>
            <a:off x="6254640" y="2569320"/>
            <a:ext cx="2185200" cy="2916720"/>
          </a:xfrm>
          <a:prstGeom prst="rect">
            <a:avLst/>
          </a:prstGeom>
          <a:noFill/>
          <a:ln w="0">
            <a:noFill/>
          </a:ln>
        </p:spPr>
        <p:txBody>
          <a:bodyPr lIns="91440" rIns="91440" tIns="45720" bIns="45720" anchor="t">
            <a:normAutofit/>
          </a:bodyPr>
          <a:p>
            <a:pPr indent="0" defTabSz="914400">
              <a:lnSpc>
                <a:spcPts val="2001"/>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10" name="PlaceHolder 5"/>
          <p:cNvSpPr>
            <a:spLocks noGrp="1"/>
          </p:cNvSpPr>
          <p:nvPr>
            <p:ph type="body"/>
          </p:nvPr>
        </p:nvSpPr>
        <p:spPr>
          <a:xfrm>
            <a:off x="8714160" y="2103120"/>
            <a:ext cx="2185200" cy="365400"/>
          </a:xfrm>
          <a:prstGeom prst="rect">
            <a:avLst/>
          </a:prstGeom>
          <a:noFill/>
          <a:ln w="0">
            <a:noFill/>
          </a:ln>
        </p:spPr>
        <p:txBody>
          <a:bodyPr lIns="91440" rIns="91440" tIns="45720" bIns="45720" anchor="b">
            <a:normAutofit fontScale="56111"/>
          </a:bodyPr>
          <a:p>
            <a:pPr indent="0" defTabSz="914400">
              <a:lnSpc>
                <a:spcPct val="90000"/>
              </a:lnSpc>
              <a:spcBef>
                <a:spcPts val="1001"/>
              </a:spcBef>
              <a:buNone/>
              <a:tabLst>
                <a:tab algn="l" pos="0"/>
              </a:tabLst>
            </a:pPr>
            <a:r>
              <a:rPr b="0" lang="es-MX" sz="1800" spc="-1" strike="noStrike">
                <a:solidFill>
                  <a:schemeClr val="accent3">
                    <a:lumMod val="50000"/>
                  </a:schemeClr>
                </a:solidFill>
                <a:latin typeface="Tisa Offc Serif Pro"/>
              </a:rPr>
              <a:t>Haz clic para modificar los estilos de </a:t>
            </a:r>
            <a:r>
              <a:rPr b="0" lang="es-MX" sz="1800" spc="-1" strike="noStrike">
                <a:solidFill>
                  <a:schemeClr val="accent3">
                    <a:lumMod val="50000"/>
                  </a:schemeClr>
                </a:solidFill>
                <a:latin typeface="Tisa Offc Serif Pro"/>
              </a:rPr>
              <a:t>texto del patrón</a:t>
            </a:r>
            <a:endParaRPr b="0" lang="es-MX" sz="1800" spc="-1" strike="noStrike">
              <a:solidFill>
                <a:schemeClr val="dk1"/>
              </a:solidFill>
              <a:latin typeface="Quire Sans Pro Light"/>
            </a:endParaRPr>
          </a:p>
        </p:txBody>
      </p:sp>
      <p:sp>
        <p:nvSpPr>
          <p:cNvPr id="11" name="PlaceHolder 6"/>
          <p:cNvSpPr>
            <a:spLocks noGrp="1"/>
          </p:cNvSpPr>
          <p:nvPr>
            <p:ph type="body"/>
          </p:nvPr>
        </p:nvSpPr>
        <p:spPr>
          <a:xfrm>
            <a:off x="8714160" y="2569320"/>
            <a:ext cx="2185200" cy="2916720"/>
          </a:xfrm>
          <a:prstGeom prst="rect">
            <a:avLst/>
          </a:prstGeom>
          <a:noFill/>
          <a:ln w="0">
            <a:noFill/>
          </a:ln>
        </p:spPr>
        <p:txBody>
          <a:bodyPr lIns="91440" rIns="91440" tIns="45720" bIns="45720" anchor="t">
            <a:normAutofit/>
          </a:bodyPr>
          <a:p>
            <a:pPr indent="0" defTabSz="914400">
              <a:lnSpc>
                <a:spcPts val="2001"/>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12" name="PlaceHolder 7"/>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13" name="PlaceHolder 8"/>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lt1">
                    <a:lumMod val="50000"/>
                    <a:lumOff val="50000"/>
                  </a:schemeClr>
                </a:solidFill>
                <a:latin typeface="Quire Sans Pro Light"/>
              </a:defRPr>
            </a:lvl1pPr>
          </a:lstStyle>
          <a:p>
            <a:pPr indent="0" algn="ctr" defTabSz="914400">
              <a:lnSpc>
                <a:spcPct val="100000"/>
              </a:lnSpc>
              <a:buNone/>
            </a:pPr>
            <a:r>
              <a:rPr b="0" lang="es-MX" sz="1000" spc="-1" strike="noStrike">
                <a:solidFill>
                  <a:schemeClr val="lt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14" name="PlaceHolder 9"/>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E5E5B949-183D-462A-8021-1CF44604C67C}"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 name="Marcador de posición de imagen 8" descr="fotografía del teclado de un portátil rodeado de 2 hojas de palma&#10;"/>
          <p:cNvPicPr/>
          <p:nvPr/>
        </p:nvPicPr>
        <p:blipFill>
          <a:blip r:embed="rId2"/>
          <a:stretch/>
        </p:blipFill>
        <p:spPr>
          <a:xfrm>
            <a:off x="1440" y="0"/>
            <a:ext cx="12188520" cy="6857640"/>
          </a:xfrm>
          <a:prstGeom prst="rect">
            <a:avLst/>
          </a:prstGeom>
          <a:ln w="0">
            <a:noFill/>
          </a:ln>
        </p:spPr>
      </p:pic>
      <p:sp>
        <p:nvSpPr>
          <p:cNvPr id="16" name="Rectángulo 13"/>
          <p:cNvSpPr/>
          <p:nvPr/>
        </p:nvSpPr>
        <p:spPr>
          <a:xfrm>
            <a:off x="915840" y="777240"/>
            <a:ext cx="10359720" cy="5303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17" name="PlaceHolder 1"/>
          <p:cNvSpPr>
            <a:spLocks noGrp="1"/>
          </p:cNvSpPr>
          <p:nvPr>
            <p:ph type="title"/>
          </p:nvPr>
        </p:nvSpPr>
        <p:spPr>
          <a:xfrm>
            <a:off x="1271160" y="1929240"/>
            <a:ext cx="4480200" cy="639720"/>
          </a:xfrm>
          <a:prstGeom prst="rect">
            <a:avLst/>
          </a:prstGeom>
          <a:noFill/>
          <a:ln w="0">
            <a:noFill/>
          </a:ln>
        </p:spPr>
        <p:txBody>
          <a:bodyPr lIns="91440" rIns="91440" tIns="45720" bIns="45720" anchor="ctr">
            <a:noAutofit/>
          </a:bodyPr>
          <a:p>
            <a:pPr indent="0" defTabSz="914400">
              <a:lnSpc>
                <a:spcPct val="90000"/>
              </a:lnSpc>
              <a:buNone/>
            </a:pPr>
            <a:r>
              <a:rPr b="0" lang="es-MX" sz="3600" spc="-1" strike="noStrike">
                <a:solidFill>
                  <a:schemeClr val="dk1"/>
                </a:solidFill>
                <a:latin typeface="Tisa Offc Serif Pro"/>
              </a:rPr>
              <a:t>Haz clic </a:t>
            </a:r>
            <a:r>
              <a:rPr b="0" lang="es-MX" sz="3600" spc="-1" strike="noStrike">
                <a:solidFill>
                  <a:schemeClr val="dk1"/>
                </a:solidFill>
                <a:latin typeface="Tisa Offc Serif Pro"/>
              </a:rPr>
              <a:t>para </a:t>
            </a:r>
            <a:r>
              <a:rPr b="0" lang="es-MX" sz="3600" spc="-1" strike="noStrike">
                <a:solidFill>
                  <a:schemeClr val="dk1"/>
                </a:solidFill>
                <a:latin typeface="Tisa Offc Serif Pro"/>
              </a:rPr>
              <a:t>modificar </a:t>
            </a:r>
            <a:r>
              <a:rPr b="0" lang="es-MX" sz="3600" spc="-1" strike="noStrike">
                <a:solidFill>
                  <a:schemeClr val="dk1"/>
                </a:solidFill>
                <a:latin typeface="Tisa Offc Serif Pro"/>
              </a:rPr>
              <a:t>el estilo de </a:t>
            </a:r>
            <a:r>
              <a:rPr b="0" lang="es-MX" sz="3600" spc="-1" strike="noStrike">
                <a:solidFill>
                  <a:schemeClr val="dk1"/>
                </a:solidFill>
                <a:latin typeface="Tisa Offc Serif Pro"/>
              </a:rPr>
              <a:t>título del </a:t>
            </a:r>
            <a:r>
              <a:rPr b="0" lang="es-MX" sz="3600" spc="-1" strike="noStrike">
                <a:solidFill>
                  <a:schemeClr val="dk1"/>
                </a:solidFill>
                <a:latin typeface="Tisa Offc Serif Pro"/>
              </a:rPr>
              <a:t>patrón</a:t>
            </a:r>
            <a:endParaRPr b="0" lang="es-MX" sz="3600" spc="-1" strike="noStrike">
              <a:solidFill>
                <a:schemeClr val="dk1"/>
              </a:solidFill>
              <a:latin typeface="Quire Sans Pro Light"/>
            </a:endParaRPr>
          </a:p>
        </p:txBody>
      </p:sp>
      <p:sp>
        <p:nvSpPr>
          <p:cNvPr id="18" name="PlaceHolder 2"/>
          <p:cNvSpPr>
            <a:spLocks noGrp="1"/>
          </p:cNvSpPr>
          <p:nvPr>
            <p:ph type="body"/>
          </p:nvPr>
        </p:nvSpPr>
        <p:spPr>
          <a:xfrm>
            <a:off x="1298520" y="2871360"/>
            <a:ext cx="2066040" cy="365400"/>
          </a:xfrm>
          <a:prstGeom prst="rect">
            <a:avLst/>
          </a:prstGeom>
          <a:noFill/>
          <a:ln w="0">
            <a:noFill/>
          </a:ln>
        </p:spPr>
        <p:txBody>
          <a:bodyPr lIns="91440" rIns="91440" tIns="45720" bIns="45720" anchor="b">
            <a:normAutofit fontScale="68333" lnSpcReduction="20000"/>
          </a:bodyPr>
          <a:p>
            <a:pPr indent="0" defTabSz="914400">
              <a:lnSpc>
                <a:spcPct val="90000"/>
              </a:lnSpc>
              <a:spcBef>
                <a:spcPts val="1001"/>
              </a:spcBef>
              <a:buNone/>
              <a:tabLst>
                <a:tab algn="l" pos="0"/>
              </a:tabLst>
            </a:pPr>
            <a:r>
              <a:rPr b="0" lang="es-MX" sz="1800" spc="-1" strike="noStrike">
                <a:solidFill>
                  <a:schemeClr val="accent3">
                    <a:lumMod val="50000"/>
                  </a:schemeClr>
                </a:solidFill>
                <a:latin typeface="Tisa Offc Serif Pro"/>
              </a:rPr>
              <a:t>Haz clic para editar el texto</a:t>
            </a:r>
            <a:endParaRPr b="0" lang="es-MX" sz="1800" spc="-1" strike="noStrike">
              <a:solidFill>
                <a:schemeClr val="dk1"/>
              </a:solidFill>
              <a:latin typeface="Quire Sans Pro Light"/>
            </a:endParaRPr>
          </a:p>
        </p:txBody>
      </p:sp>
      <p:sp>
        <p:nvSpPr>
          <p:cNvPr id="19" name="PlaceHolder 3"/>
          <p:cNvSpPr>
            <a:spLocks noGrp="1"/>
          </p:cNvSpPr>
          <p:nvPr>
            <p:ph type="body"/>
          </p:nvPr>
        </p:nvSpPr>
        <p:spPr>
          <a:xfrm>
            <a:off x="1298520" y="3337560"/>
            <a:ext cx="2066040" cy="2285640"/>
          </a:xfrm>
          <a:prstGeom prst="rect">
            <a:avLst/>
          </a:prstGeom>
          <a:noFill/>
          <a:ln w="0">
            <a:noFill/>
          </a:ln>
        </p:spPr>
        <p:txBody>
          <a:bodyPr lIns="91440" rIns="91440" tIns="45720" bIns="45720" anchor="t">
            <a:normAutofit/>
          </a:bodyPr>
          <a:p>
            <a:pPr indent="0" defTabSz="914400">
              <a:lnSpc>
                <a:spcPts val="2001"/>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20" name="PlaceHolder 4"/>
          <p:cNvSpPr>
            <a:spLocks noGrp="1"/>
          </p:cNvSpPr>
          <p:nvPr>
            <p:ph type="body"/>
          </p:nvPr>
        </p:nvSpPr>
        <p:spPr>
          <a:xfrm>
            <a:off x="3684960" y="2871360"/>
            <a:ext cx="2066040" cy="365400"/>
          </a:xfrm>
          <a:prstGeom prst="rect">
            <a:avLst/>
          </a:prstGeom>
          <a:noFill/>
          <a:ln w="0">
            <a:noFill/>
          </a:ln>
        </p:spPr>
        <p:txBody>
          <a:bodyPr lIns="91440" rIns="91440" tIns="45720" bIns="45720" anchor="b">
            <a:normAutofit fontScale="68333" lnSpcReduction="20000"/>
          </a:bodyPr>
          <a:p>
            <a:pPr indent="0" defTabSz="914400">
              <a:lnSpc>
                <a:spcPct val="90000"/>
              </a:lnSpc>
              <a:spcBef>
                <a:spcPts val="1001"/>
              </a:spcBef>
              <a:buNone/>
              <a:tabLst>
                <a:tab algn="l" pos="0"/>
              </a:tabLst>
            </a:pPr>
            <a:r>
              <a:rPr b="0" lang="es-MX" sz="1800" spc="-1" strike="noStrike">
                <a:solidFill>
                  <a:schemeClr val="accent3">
                    <a:lumMod val="50000"/>
                  </a:schemeClr>
                </a:solidFill>
                <a:latin typeface="Tisa Offc Serif Pro"/>
              </a:rPr>
              <a:t>Haz clic para editar el texto</a:t>
            </a:r>
            <a:endParaRPr b="0" lang="es-MX" sz="1800" spc="-1" strike="noStrike">
              <a:solidFill>
                <a:schemeClr val="dk1"/>
              </a:solidFill>
              <a:latin typeface="Quire Sans Pro Light"/>
            </a:endParaRPr>
          </a:p>
        </p:txBody>
      </p:sp>
      <p:sp>
        <p:nvSpPr>
          <p:cNvPr id="21" name="PlaceHolder 5"/>
          <p:cNvSpPr>
            <a:spLocks noGrp="1"/>
          </p:cNvSpPr>
          <p:nvPr>
            <p:ph type="body"/>
          </p:nvPr>
        </p:nvSpPr>
        <p:spPr>
          <a:xfrm>
            <a:off x="3684960" y="3337560"/>
            <a:ext cx="2066040" cy="2285640"/>
          </a:xfrm>
          <a:prstGeom prst="rect">
            <a:avLst/>
          </a:prstGeom>
          <a:noFill/>
          <a:ln w="0">
            <a:noFill/>
          </a:ln>
        </p:spPr>
        <p:txBody>
          <a:bodyPr lIns="91440" rIns="91440" tIns="45720" bIns="45720" anchor="t">
            <a:normAutofit/>
          </a:bodyPr>
          <a:p>
            <a:pPr indent="0" defTabSz="914400">
              <a:lnSpc>
                <a:spcPts val="2001"/>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22" name="PlaceHolder 6"/>
          <p:cNvSpPr>
            <a:spLocks noGrp="1"/>
          </p:cNvSpPr>
          <p:nvPr>
            <p:ph type="body"/>
          </p:nvPr>
        </p:nvSpPr>
        <p:spPr>
          <a:xfrm>
            <a:off x="6208920" y="1289160"/>
            <a:ext cx="4571640" cy="4334040"/>
          </a:xfrm>
          <a:prstGeom prst="rect">
            <a:avLst/>
          </a:prstGeom>
          <a:solidFill>
            <a:schemeClr val="accent4"/>
          </a:solidFill>
          <a:ln w="0">
            <a:noFill/>
          </a:ln>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una </a:t>
            </a:r>
            <a:r>
              <a:rPr b="0" lang="es-MX" sz="1800" spc="-1" strike="noStrike">
                <a:solidFill>
                  <a:schemeClr val="dk1"/>
                </a:solidFill>
                <a:latin typeface="Quire Sans Pro Light"/>
              </a:rPr>
              <a:t>imagen</a:t>
            </a:r>
            <a:endParaRPr b="0" lang="es-MX" sz="1800" spc="-1" strike="noStrike">
              <a:solidFill>
                <a:schemeClr val="dk1"/>
              </a:solidFill>
              <a:latin typeface="Quire Sans Pro Light"/>
            </a:endParaRPr>
          </a:p>
        </p:txBody>
      </p:sp>
      <p:sp>
        <p:nvSpPr>
          <p:cNvPr id="23" name="PlaceHolder 7"/>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24" name="PlaceHolder 8"/>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lt1">
                    <a:lumMod val="50000"/>
                    <a:lumOff val="50000"/>
                  </a:schemeClr>
                </a:solidFill>
                <a:latin typeface="Quire Sans Pro Light"/>
              </a:defRPr>
            </a:lvl1pPr>
          </a:lstStyle>
          <a:p>
            <a:pPr indent="0" algn="ctr" defTabSz="914400">
              <a:lnSpc>
                <a:spcPct val="100000"/>
              </a:lnSpc>
              <a:buNone/>
            </a:pPr>
            <a:r>
              <a:rPr b="0" lang="es-MX" sz="1000" spc="-1" strike="noStrike">
                <a:solidFill>
                  <a:schemeClr val="lt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25" name="PlaceHolder 9"/>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7DDFDECB-22D4-4EBB-BAF3-16CEA6836A3D}"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39880" y="714960"/>
            <a:ext cx="10515240" cy="639720"/>
          </a:xfrm>
          <a:prstGeom prst="rect">
            <a:avLst/>
          </a:prstGeom>
          <a:noFill/>
          <a:ln w="0">
            <a:noFill/>
          </a:ln>
        </p:spPr>
        <p:txBody>
          <a:bodyPr lIns="91440" rIns="91440" tIns="45720" bIns="45720" anchor="ctr">
            <a:normAutofit fontScale="93611"/>
          </a:bodyPr>
          <a:p>
            <a:pPr indent="0" defTabSz="914400">
              <a:lnSpc>
                <a:spcPct val="90000"/>
              </a:lnSpc>
              <a:buNone/>
            </a:pPr>
            <a:r>
              <a:rPr b="0" lang="es-MX" sz="3600" spc="-1" strike="noStrike">
                <a:solidFill>
                  <a:schemeClr val="dk1"/>
                </a:solidFill>
                <a:latin typeface="Tisa Offc Serif Pro"/>
              </a:rPr>
              <a:t>Haz clic </a:t>
            </a:r>
            <a:r>
              <a:rPr b="0" lang="es-MX" sz="3600" spc="-1" strike="noStrike">
                <a:solidFill>
                  <a:schemeClr val="dk1"/>
                </a:solidFill>
                <a:latin typeface="Tisa Offc Serif Pro"/>
              </a:rPr>
              <a:t>para </a:t>
            </a:r>
            <a:r>
              <a:rPr b="0" lang="es-MX" sz="3600" spc="-1" strike="noStrike">
                <a:solidFill>
                  <a:schemeClr val="dk1"/>
                </a:solidFill>
                <a:latin typeface="Tisa Offc Serif Pro"/>
              </a:rPr>
              <a:t>modificar </a:t>
            </a:r>
            <a:r>
              <a:rPr b="0" lang="es-MX" sz="3600" spc="-1" strike="noStrike">
                <a:solidFill>
                  <a:schemeClr val="dk1"/>
                </a:solidFill>
                <a:latin typeface="Tisa Offc Serif Pro"/>
              </a:rPr>
              <a:t>el estilo de </a:t>
            </a:r>
            <a:r>
              <a:rPr b="0" lang="es-MX" sz="3600" spc="-1" strike="noStrike">
                <a:solidFill>
                  <a:schemeClr val="dk1"/>
                </a:solidFill>
                <a:latin typeface="Tisa Offc Serif Pro"/>
              </a:rPr>
              <a:t>título del </a:t>
            </a:r>
            <a:r>
              <a:rPr b="0" lang="es-MX" sz="3600" spc="-1" strike="noStrike">
                <a:solidFill>
                  <a:schemeClr val="dk1"/>
                </a:solidFill>
                <a:latin typeface="Tisa Offc Serif Pro"/>
              </a:rPr>
              <a:t>patrón</a:t>
            </a:r>
            <a:endParaRPr b="0" lang="es-MX" sz="3600" spc="-1" strike="noStrike">
              <a:solidFill>
                <a:schemeClr val="dk1"/>
              </a:solidFill>
              <a:latin typeface="Quire Sans Pro Light"/>
            </a:endParaRPr>
          </a:p>
        </p:txBody>
      </p:sp>
      <p:sp>
        <p:nvSpPr>
          <p:cNvPr id="27" name="PlaceHolder 2"/>
          <p:cNvSpPr>
            <a:spLocks noGrp="1"/>
          </p:cNvSpPr>
          <p:nvPr>
            <p:ph type="body"/>
          </p:nvPr>
        </p:nvSpPr>
        <p:spPr>
          <a:xfrm>
            <a:off x="839880" y="1819800"/>
            <a:ext cx="5157360" cy="548280"/>
          </a:xfrm>
          <a:prstGeom prst="rect">
            <a:avLst/>
          </a:prstGeom>
          <a:noFill/>
          <a:ln w="0">
            <a:noFill/>
          </a:ln>
        </p:spPr>
        <p:txBody>
          <a:bodyPr lIns="91440" rIns="91440" tIns="45720" bIns="45720" anchor="ctr">
            <a:normAutofit/>
          </a:bodyPr>
          <a:p>
            <a:pPr indent="0" defTabSz="914400">
              <a:lnSpc>
                <a:spcPct val="90000"/>
              </a:lnSpc>
              <a:spcBef>
                <a:spcPts val="1001"/>
              </a:spcBef>
              <a:buNone/>
              <a:tabLst>
                <a:tab algn="l" pos="0"/>
              </a:tabLst>
            </a:pPr>
            <a:r>
              <a:rPr b="0" lang="es-MX" sz="1600" spc="-1" strike="noStrike">
                <a:solidFill>
                  <a:schemeClr val="dk1"/>
                </a:solidFill>
                <a:latin typeface="Quire Sans Pro Light"/>
              </a:rPr>
              <a:t>Haga clic para modificar los estilos de </a:t>
            </a:r>
            <a:r>
              <a:rPr b="0" lang="es-MX" sz="1600" spc="-1" strike="noStrike">
                <a:solidFill>
                  <a:schemeClr val="dk1"/>
                </a:solidFill>
                <a:latin typeface="Quire Sans Pro Light"/>
              </a:rPr>
              <a:t>texto del patrón</a:t>
            </a:r>
            <a:endParaRPr b="0" lang="es-MX" sz="1600" spc="-1" strike="noStrike">
              <a:solidFill>
                <a:schemeClr val="dk1"/>
              </a:solidFill>
              <a:latin typeface="Quire Sans Pro Light"/>
            </a:endParaRPr>
          </a:p>
        </p:txBody>
      </p:sp>
      <p:sp>
        <p:nvSpPr>
          <p:cNvPr id="28" name="PlaceHolder 3"/>
          <p:cNvSpPr>
            <a:spLocks noGrp="1"/>
          </p:cNvSpPr>
          <p:nvPr>
            <p:ph type="body"/>
          </p:nvPr>
        </p:nvSpPr>
        <p:spPr>
          <a:xfrm>
            <a:off x="839880" y="23864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s-MX" sz="2800" spc="-1" strike="noStrike">
                <a:solidFill>
                  <a:schemeClr val="dk1"/>
                </a:solidFill>
                <a:latin typeface="Quire Sans Pro Light"/>
              </a:rPr>
              <a:t>H</a:t>
            </a:r>
            <a:r>
              <a:rPr b="0" lang="es-MX" sz="2800" spc="-1" strike="noStrike">
                <a:solidFill>
                  <a:schemeClr val="dk1"/>
                </a:solidFill>
                <a:latin typeface="Quire Sans Pro Light"/>
              </a:rPr>
              <a:t>a</a:t>
            </a:r>
            <a:r>
              <a:rPr b="0" lang="es-MX" sz="2800" spc="-1" strike="noStrike">
                <a:solidFill>
                  <a:schemeClr val="dk1"/>
                </a:solidFill>
                <a:latin typeface="Quire Sans Pro Light"/>
              </a:rPr>
              <a:t>g</a:t>
            </a:r>
            <a:r>
              <a:rPr b="0" lang="es-MX" sz="2800" spc="-1" strike="noStrike">
                <a:solidFill>
                  <a:schemeClr val="dk1"/>
                </a:solidFill>
                <a:latin typeface="Quire Sans Pro Light"/>
              </a:rPr>
              <a:t>a </a:t>
            </a:r>
            <a:r>
              <a:rPr b="0" lang="es-MX" sz="2800" spc="-1" strike="noStrike">
                <a:solidFill>
                  <a:schemeClr val="dk1"/>
                </a:solidFill>
                <a:latin typeface="Quire Sans Pro Light"/>
              </a:rPr>
              <a:t>c</a:t>
            </a:r>
            <a:r>
              <a:rPr b="0" lang="es-MX" sz="2800" spc="-1" strike="noStrike">
                <a:solidFill>
                  <a:schemeClr val="dk1"/>
                </a:solidFill>
                <a:latin typeface="Quire Sans Pro Light"/>
              </a:rPr>
              <a:t>li</a:t>
            </a:r>
            <a:r>
              <a:rPr b="0" lang="es-MX" sz="2800" spc="-1" strike="noStrike">
                <a:solidFill>
                  <a:schemeClr val="dk1"/>
                </a:solidFill>
                <a:latin typeface="Quire Sans Pro Light"/>
              </a:rPr>
              <a:t>c </a:t>
            </a:r>
            <a:r>
              <a:rPr b="0" lang="es-MX" sz="2800" spc="-1" strike="noStrike">
                <a:solidFill>
                  <a:schemeClr val="dk1"/>
                </a:solidFill>
                <a:latin typeface="Quire Sans Pro Light"/>
              </a:rPr>
              <a:t>p</a:t>
            </a:r>
            <a:r>
              <a:rPr b="0" lang="es-MX" sz="2800" spc="-1" strike="noStrike">
                <a:solidFill>
                  <a:schemeClr val="dk1"/>
                </a:solidFill>
                <a:latin typeface="Quire Sans Pro Light"/>
              </a:rPr>
              <a:t>a</a:t>
            </a:r>
            <a:r>
              <a:rPr b="0" lang="es-MX" sz="2800" spc="-1" strike="noStrike">
                <a:solidFill>
                  <a:schemeClr val="dk1"/>
                </a:solidFill>
                <a:latin typeface="Quire Sans Pro Light"/>
              </a:rPr>
              <a:t>r</a:t>
            </a:r>
            <a:r>
              <a:rPr b="0" lang="es-MX" sz="2800" spc="-1" strike="noStrike">
                <a:solidFill>
                  <a:schemeClr val="dk1"/>
                </a:solidFill>
                <a:latin typeface="Quire Sans Pro Light"/>
              </a:rPr>
              <a:t>a </a:t>
            </a:r>
            <a:r>
              <a:rPr b="0" lang="es-MX" sz="2800" spc="-1" strike="noStrike">
                <a:solidFill>
                  <a:schemeClr val="dk1"/>
                </a:solidFill>
                <a:latin typeface="Quire Sans Pro Light"/>
              </a:rPr>
              <a:t>m</a:t>
            </a:r>
            <a:r>
              <a:rPr b="0" lang="es-MX" sz="2800" spc="-1" strike="noStrike">
                <a:solidFill>
                  <a:schemeClr val="dk1"/>
                </a:solidFill>
                <a:latin typeface="Quire Sans Pro Light"/>
              </a:rPr>
              <a:t>o</a:t>
            </a:r>
            <a:r>
              <a:rPr b="0" lang="es-MX" sz="2800" spc="-1" strike="noStrike">
                <a:solidFill>
                  <a:schemeClr val="dk1"/>
                </a:solidFill>
                <a:latin typeface="Quire Sans Pro Light"/>
              </a:rPr>
              <a:t>d</a:t>
            </a:r>
            <a:r>
              <a:rPr b="0" lang="es-MX" sz="2800" spc="-1" strike="noStrike">
                <a:solidFill>
                  <a:schemeClr val="dk1"/>
                </a:solidFill>
                <a:latin typeface="Quire Sans Pro Light"/>
              </a:rPr>
              <a:t>if</a:t>
            </a:r>
            <a:r>
              <a:rPr b="0" lang="es-MX" sz="2800" spc="-1" strike="noStrike">
                <a:solidFill>
                  <a:schemeClr val="dk1"/>
                </a:solidFill>
                <a:latin typeface="Quire Sans Pro Light"/>
              </a:rPr>
              <a:t>i</a:t>
            </a:r>
            <a:r>
              <a:rPr b="0" lang="es-MX" sz="2800" spc="-1" strike="noStrike">
                <a:solidFill>
                  <a:schemeClr val="dk1"/>
                </a:solidFill>
                <a:latin typeface="Quire Sans Pro Light"/>
              </a:rPr>
              <a:t>c</a:t>
            </a:r>
            <a:r>
              <a:rPr b="0" lang="es-MX" sz="2800" spc="-1" strike="noStrike">
                <a:solidFill>
                  <a:schemeClr val="dk1"/>
                </a:solidFill>
                <a:latin typeface="Quire Sans Pro Light"/>
              </a:rPr>
              <a:t>a</a:t>
            </a:r>
            <a:r>
              <a:rPr b="0" lang="es-MX" sz="2800" spc="-1" strike="noStrike">
                <a:solidFill>
                  <a:schemeClr val="dk1"/>
                </a:solidFill>
                <a:latin typeface="Quire Sans Pro Light"/>
              </a:rPr>
              <a:t>r </a:t>
            </a:r>
            <a:r>
              <a:rPr b="0" lang="es-MX" sz="2800" spc="-1" strike="noStrike">
                <a:solidFill>
                  <a:schemeClr val="dk1"/>
                </a:solidFill>
                <a:latin typeface="Quire Sans Pro Light"/>
              </a:rPr>
              <a:t>l</a:t>
            </a:r>
            <a:r>
              <a:rPr b="0" lang="es-MX" sz="2800" spc="-1" strike="noStrike">
                <a:solidFill>
                  <a:schemeClr val="dk1"/>
                </a:solidFill>
                <a:latin typeface="Quire Sans Pro Light"/>
              </a:rPr>
              <a:t>o</a:t>
            </a:r>
            <a:r>
              <a:rPr b="0" lang="es-MX" sz="2800" spc="-1" strike="noStrike">
                <a:solidFill>
                  <a:schemeClr val="dk1"/>
                </a:solidFill>
                <a:latin typeface="Quire Sans Pro Light"/>
              </a:rPr>
              <a:t>s </a:t>
            </a:r>
            <a:r>
              <a:rPr b="0" lang="es-MX" sz="2800" spc="-1" strike="noStrike">
                <a:solidFill>
                  <a:schemeClr val="dk1"/>
                </a:solidFill>
                <a:latin typeface="Quire Sans Pro Light"/>
              </a:rPr>
              <a:t>e</a:t>
            </a:r>
            <a:r>
              <a:rPr b="0" lang="es-MX" sz="2800" spc="-1" strike="noStrike">
                <a:solidFill>
                  <a:schemeClr val="dk1"/>
                </a:solidFill>
                <a:latin typeface="Quire Sans Pro Light"/>
              </a:rPr>
              <a:t>s</a:t>
            </a:r>
            <a:r>
              <a:rPr b="0" lang="es-MX" sz="2800" spc="-1" strike="noStrike">
                <a:solidFill>
                  <a:schemeClr val="dk1"/>
                </a:solidFill>
                <a:latin typeface="Quire Sans Pro Light"/>
              </a:rPr>
              <a:t>ti</a:t>
            </a:r>
            <a:r>
              <a:rPr b="0" lang="es-MX" sz="2800" spc="-1" strike="noStrike">
                <a:solidFill>
                  <a:schemeClr val="dk1"/>
                </a:solidFill>
                <a:latin typeface="Quire Sans Pro Light"/>
              </a:rPr>
              <a:t>l</a:t>
            </a:r>
            <a:r>
              <a:rPr b="0" lang="es-MX" sz="2800" spc="-1" strike="noStrike">
                <a:solidFill>
                  <a:schemeClr val="dk1"/>
                </a:solidFill>
                <a:latin typeface="Quire Sans Pro Light"/>
              </a:rPr>
              <a:t>o</a:t>
            </a:r>
            <a:r>
              <a:rPr b="0" lang="es-MX" sz="2800" spc="-1" strike="noStrike">
                <a:solidFill>
                  <a:schemeClr val="dk1"/>
                </a:solidFill>
                <a:latin typeface="Quire Sans Pro Light"/>
              </a:rPr>
              <a:t>s </a:t>
            </a:r>
            <a:r>
              <a:rPr b="0" lang="es-MX" sz="2800" spc="-1" strike="noStrike">
                <a:solidFill>
                  <a:schemeClr val="dk1"/>
                </a:solidFill>
                <a:latin typeface="Quire Sans Pro Light"/>
              </a:rPr>
              <a:t>d</a:t>
            </a:r>
            <a:r>
              <a:rPr b="0" lang="es-MX" sz="2800" spc="-1" strike="noStrike">
                <a:solidFill>
                  <a:schemeClr val="dk1"/>
                </a:solidFill>
                <a:latin typeface="Quire Sans Pro Light"/>
              </a:rPr>
              <a:t>e </a:t>
            </a:r>
            <a:r>
              <a:rPr b="0" lang="es-MX" sz="2800" spc="-1" strike="noStrike">
                <a:solidFill>
                  <a:schemeClr val="dk1"/>
                </a:solidFill>
                <a:latin typeface="Quire Sans Pro Light"/>
              </a:rPr>
              <a:t>t</a:t>
            </a:r>
            <a:r>
              <a:rPr b="0" lang="es-MX" sz="2800" spc="-1" strike="noStrike">
                <a:solidFill>
                  <a:schemeClr val="dk1"/>
                </a:solidFill>
                <a:latin typeface="Quire Sans Pro Light"/>
              </a:rPr>
              <a:t>e</a:t>
            </a:r>
            <a:r>
              <a:rPr b="0" lang="es-MX" sz="2800" spc="-1" strike="noStrike">
                <a:solidFill>
                  <a:schemeClr val="dk1"/>
                </a:solidFill>
                <a:latin typeface="Quire Sans Pro Light"/>
              </a:rPr>
              <a:t>x</a:t>
            </a:r>
            <a:r>
              <a:rPr b="0" lang="es-MX" sz="2800" spc="-1" strike="noStrike">
                <a:solidFill>
                  <a:schemeClr val="dk1"/>
                </a:solidFill>
                <a:latin typeface="Quire Sans Pro Light"/>
              </a:rPr>
              <a:t>t</a:t>
            </a:r>
            <a:r>
              <a:rPr b="0" lang="es-MX" sz="2800" spc="-1" strike="noStrike">
                <a:solidFill>
                  <a:schemeClr val="dk1"/>
                </a:solidFill>
                <a:latin typeface="Quire Sans Pro Light"/>
              </a:rPr>
              <a:t>o </a:t>
            </a:r>
            <a:r>
              <a:rPr b="0" lang="es-MX" sz="2800" spc="-1" strike="noStrike">
                <a:solidFill>
                  <a:schemeClr val="dk1"/>
                </a:solidFill>
                <a:latin typeface="Quire Sans Pro Light"/>
              </a:rPr>
              <a:t>d</a:t>
            </a:r>
            <a:r>
              <a:rPr b="0" lang="es-MX" sz="2800" spc="-1" strike="noStrike">
                <a:solidFill>
                  <a:schemeClr val="dk1"/>
                </a:solidFill>
                <a:latin typeface="Quire Sans Pro Light"/>
              </a:rPr>
              <a:t>e</a:t>
            </a:r>
            <a:r>
              <a:rPr b="0" lang="es-MX" sz="2800" spc="-1" strike="noStrike">
                <a:solidFill>
                  <a:schemeClr val="dk1"/>
                </a:solidFill>
                <a:latin typeface="Quire Sans Pro Light"/>
              </a:rPr>
              <a:t>l </a:t>
            </a:r>
            <a:r>
              <a:rPr b="0" lang="es-MX" sz="2800" spc="-1" strike="noStrike">
                <a:solidFill>
                  <a:schemeClr val="dk1"/>
                </a:solidFill>
                <a:latin typeface="Quire Sans Pro Light"/>
              </a:rPr>
              <a:t>p</a:t>
            </a:r>
            <a:r>
              <a:rPr b="0" lang="es-MX" sz="2800" spc="-1" strike="noStrike">
                <a:solidFill>
                  <a:schemeClr val="dk1"/>
                </a:solidFill>
                <a:latin typeface="Quire Sans Pro Light"/>
              </a:rPr>
              <a:t>a</a:t>
            </a:r>
            <a:r>
              <a:rPr b="0" lang="es-MX" sz="2800" spc="-1" strike="noStrike">
                <a:solidFill>
                  <a:schemeClr val="dk1"/>
                </a:solidFill>
                <a:latin typeface="Quire Sans Pro Light"/>
              </a:rPr>
              <a:t>t</a:t>
            </a:r>
            <a:r>
              <a:rPr b="0" lang="es-MX" sz="2800" spc="-1" strike="noStrike">
                <a:solidFill>
                  <a:schemeClr val="dk1"/>
                </a:solidFill>
                <a:latin typeface="Quire Sans Pro Light"/>
              </a:rPr>
              <a:t>r</a:t>
            </a:r>
            <a:r>
              <a:rPr b="0" lang="es-MX" sz="2800" spc="-1" strike="noStrike">
                <a:solidFill>
                  <a:schemeClr val="dk1"/>
                </a:solidFill>
                <a:latin typeface="Quire Sans Pro Light"/>
              </a:rPr>
              <a:t>ó</a:t>
            </a:r>
            <a:r>
              <a:rPr b="0" lang="es-MX" sz="2800" spc="-1" strike="noStrike">
                <a:solidFill>
                  <a:schemeClr val="dk1"/>
                </a:solidFill>
                <a:latin typeface="Quire Sans Pro Light"/>
              </a:rPr>
              <a:t>n</a:t>
            </a:r>
            <a:endParaRPr b="0" lang="es-MX" sz="2800" spc="-1" strike="noStrike">
              <a:solidFill>
                <a:schemeClr val="dk1"/>
              </a:solidFill>
              <a:latin typeface="Quire Sans Pro Light"/>
            </a:endParaRPr>
          </a:p>
          <a:p>
            <a:pPr lvl="1" marL="685800" indent="-228600" defTabSz="914400">
              <a:lnSpc>
                <a:spcPct val="90000"/>
              </a:lnSpc>
              <a:spcBef>
                <a:spcPts val="499"/>
              </a:spcBef>
              <a:buClr>
                <a:srgbClr val="000000"/>
              </a:buClr>
              <a:buFont typeface="Arial"/>
              <a:buChar char="•"/>
            </a:pPr>
            <a:r>
              <a:rPr b="0" lang="es-MX" sz="2400" spc="-1" strike="noStrike">
                <a:solidFill>
                  <a:schemeClr val="dk1"/>
                </a:solidFill>
                <a:latin typeface="Quire Sans Pro Light"/>
              </a:rPr>
              <a:t>S</a:t>
            </a:r>
            <a:r>
              <a:rPr b="0" lang="es-MX" sz="2400" spc="-1" strike="noStrike">
                <a:solidFill>
                  <a:schemeClr val="dk1"/>
                </a:solidFill>
                <a:latin typeface="Quire Sans Pro Light"/>
              </a:rPr>
              <a:t>e</a:t>
            </a:r>
            <a:r>
              <a:rPr b="0" lang="es-MX" sz="2400" spc="-1" strike="noStrike">
                <a:solidFill>
                  <a:schemeClr val="dk1"/>
                </a:solidFill>
                <a:latin typeface="Quire Sans Pro Light"/>
              </a:rPr>
              <a:t>g</a:t>
            </a:r>
            <a:r>
              <a:rPr b="0" lang="es-MX" sz="2400" spc="-1" strike="noStrike">
                <a:solidFill>
                  <a:schemeClr val="dk1"/>
                </a:solidFill>
                <a:latin typeface="Quire Sans Pro Light"/>
              </a:rPr>
              <a:t>u</a:t>
            </a:r>
            <a:r>
              <a:rPr b="0" lang="es-MX" sz="2400" spc="-1" strike="noStrike">
                <a:solidFill>
                  <a:schemeClr val="dk1"/>
                </a:solidFill>
                <a:latin typeface="Quire Sans Pro Light"/>
              </a:rPr>
              <a:t>n</a:t>
            </a:r>
            <a:r>
              <a:rPr b="0" lang="es-MX" sz="2400" spc="-1" strike="noStrike">
                <a:solidFill>
                  <a:schemeClr val="dk1"/>
                </a:solidFill>
                <a:latin typeface="Quire Sans Pro Light"/>
              </a:rPr>
              <a:t>d</a:t>
            </a:r>
            <a:r>
              <a:rPr b="0" lang="es-MX" sz="2400" spc="-1" strike="noStrike">
                <a:solidFill>
                  <a:schemeClr val="dk1"/>
                </a:solidFill>
                <a:latin typeface="Quire Sans Pro Light"/>
              </a:rPr>
              <a:t>o</a:t>
            </a:r>
            <a:r>
              <a:rPr b="0" lang="es-MX" sz="2400" spc="-1" strike="noStrike">
                <a:solidFill>
                  <a:schemeClr val="dk1"/>
                </a:solidFill>
                <a:latin typeface="Quire Sans Pro Light"/>
              </a:rPr>
              <a:t> </a:t>
            </a:r>
            <a:r>
              <a:rPr b="0" lang="es-MX" sz="2400" spc="-1" strike="noStrike">
                <a:solidFill>
                  <a:schemeClr val="dk1"/>
                </a:solidFill>
                <a:latin typeface="Quire Sans Pro Light"/>
              </a:rPr>
              <a:t>n</a:t>
            </a:r>
            <a:r>
              <a:rPr b="0" lang="es-MX" sz="2400" spc="-1" strike="noStrike">
                <a:solidFill>
                  <a:schemeClr val="dk1"/>
                </a:solidFill>
                <a:latin typeface="Quire Sans Pro Light"/>
              </a:rPr>
              <a:t>i</a:t>
            </a:r>
            <a:r>
              <a:rPr b="0" lang="es-MX" sz="2400" spc="-1" strike="noStrike">
                <a:solidFill>
                  <a:schemeClr val="dk1"/>
                </a:solidFill>
                <a:latin typeface="Quire Sans Pro Light"/>
              </a:rPr>
              <a:t>v</a:t>
            </a:r>
            <a:r>
              <a:rPr b="0" lang="es-MX" sz="2400" spc="-1" strike="noStrike">
                <a:solidFill>
                  <a:schemeClr val="dk1"/>
                </a:solidFill>
                <a:latin typeface="Quire Sans Pro Light"/>
              </a:rPr>
              <a:t>e</a:t>
            </a:r>
            <a:r>
              <a:rPr b="0" lang="es-MX" sz="2400" spc="-1" strike="noStrike">
                <a:solidFill>
                  <a:schemeClr val="dk1"/>
                </a:solidFill>
                <a:latin typeface="Quire Sans Pro Light"/>
              </a:rPr>
              <a:t>l</a:t>
            </a:r>
            <a:endParaRPr b="0" lang="es-MX" sz="2400" spc="-1" strike="noStrike">
              <a:solidFill>
                <a:schemeClr val="dk1"/>
              </a:solidFill>
              <a:latin typeface="Quire Sans Pro Light"/>
            </a:endParaRPr>
          </a:p>
          <a:p>
            <a:pPr lvl="2" marL="1143000" indent="-228600" defTabSz="914400">
              <a:lnSpc>
                <a:spcPct val="90000"/>
              </a:lnSpc>
              <a:spcBef>
                <a:spcPts val="499"/>
              </a:spcBef>
              <a:buClr>
                <a:srgbClr val="000000"/>
              </a:buClr>
              <a:buFont typeface="Arial"/>
              <a:buChar char="•"/>
            </a:pPr>
            <a:r>
              <a:rPr b="0" lang="es-MX" sz="2000" spc="-1" strike="noStrike">
                <a:solidFill>
                  <a:schemeClr val="dk1"/>
                </a:solidFill>
                <a:latin typeface="Quire Sans Pro Light"/>
              </a:rPr>
              <a:t>T</a:t>
            </a:r>
            <a:r>
              <a:rPr b="0" lang="es-MX" sz="2000" spc="-1" strike="noStrike">
                <a:solidFill>
                  <a:schemeClr val="dk1"/>
                </a:solidFill>
                <a:latin typeface="Quire Sans Pro Light"/>
              </a:rPr>
              <a:t>e</a:t>
            </a:r>
            <a:r>
              <a:rPr b="0" lang="es-MX" sz="2000" spc="-1" strike="noStrike">
                <a:solidFill>
                  <a:schemeClr val="dk1"/>
                </a:solidFill>
                <a:latin typeface="Quire Sans Pro Light"/>
              </a:rPr>
              <a:t>r</a:t>
            </a:r>
            <a:r>
              <a:rPr b="0" lang="es-MX" sz="2000" spc="-1" strike="noStrike">
                <a:solidFill>
                  <a:schemeClr val="dk1"/>
                </a:solidFill>
                <a:latin typeface="Quire Sans Pro Light"/>
              </a:rPr>
              <a:t>c</a:t>
            </a:r>
            <a:r>
              <a:rPr b="0" lang="es-MX" sz="2000" spc="-1" strike="noStrike">
                <a:solidFill>
                  <a:schemeClr val="dk1"/>
                </a:solidFill>
                <a:latin typeface="Quire Sans Pro Light"/>
              </a:rPr>
              <a:t>e</a:t>
            </a:r>
            <a:r>
              <a:rPr b="0" lang="es-MX" sz="2000" spc="-1" strike="noStrike">
                <a:solidFill>
                  <a:schemeClr val="dk1"/>
                </a:solidFill>
                <a:latin typeface="Quire Sans Pro Light"/>
              </a:rPr>
              <a:t>r</a:t>
            </a:r>
            <a:r>
              <a:rPr b="0" lang="es-MX" sz="2000" spc="-1" strike="noStrike">
                <a:solidFill>
                  <a:schemeClr val="dk1"/>
                </a:solidFill>
                <a:latin typeface="Quire Sans Pro Light"/>
              </a:rPr>
              <a:t> </a:t>
            </a:r>
            <a:r>
              <a:rPr b="0" lang="es-MX" sz="2000" spc="-1" strike="noStrike">
                <a:solidFill>
                  <a:schemeClr val="dk1"/>
                </a:solidFill>
                <a:latin typeface="Quire Sans Pro Light"/>
              </a:rPr>
              <a:t>n</a:t>
            </a:r>
            <a:r>
              <a:rPr b="0" lang="es-MX" sz="2000" spc="-1" strike="noStrike">
                <a:solidFill>
                  <a:schemeClr val="dk1"/>
                </a:solidFill>
                <a:latin typeface="Quire Sans Pro Light"/>
              </a:rPr>
              <a:t>i</a:t>
            </a:r>
            <a:r>
              <a:rPr b="0" lang="es-MX" sz="2000" spc="-1" strike="noStrike">
                <a:solidFill>
                  <a:schemeClr val="dk1"/>
                </a:solidFill>
                <a:latin typeface="Quire Sans Pro Light"/>
              </a:rPr>
              <a:t>v</a:t>
            </a:r>
            <a:r>
              <a:rPr b="0" lang="es-MX" sz="2000" spc="-1" strike="noStrike">
                <a:solidFill>
                  <a:schemeClr val="dk1"/>
                </a:solidFill>
                <a:latin typeface="Quire Sans Pro Light"/>
              </a:rPr>
              <a:t>e</a:t>
            </a:r>
            <a:r>
              <a:rPr b="0" lang="es-MX" sz="2000" spc="-1" strike="noStrike">
                <a:solidFill>
                  <a:schemeClr val="dk1"/>
                </a:solidFill>
                <a:latin typeface="Quire Sans Pro Light"/>
              </a:rPr>
              <a:t>l</a:t>
            </a:r>
            <a:endParaRPr b="0" lang="es-MX" sz="2000" spc="-1" strike="noStrike">
              <a:solidFill>
                <a:schemeClr val="dk1"/>
              </a:solidFill>
              <a:latin typeface="Quire Sans Pro Light"/>
            </a:endParaRPr>
          </a:p>
          <a:p>
            <a:pPr lvl="3" marL="1600200" indent="-228600" defTabSz="914400">
              <a:lnSpc>
                <a:spcPct val="90000"/>
              </a:lnSpc>
              <a:spcBef>
                <a:spcPts val="499"/>
              </a:spcBef>
              <a:buClr>
                <a:srgbClr val="000000"/>
              </a:buClr>
              <a:buFont typeface="Arial"/>
              <a:buChar char="•"/>
            </a:pPr>
            <a:r>
              <a:rPr b="0" lang="es-MX" sz="1800" spc="-1" strike="noStrike">
                <a:solidFill>
                  <a:schemeClr val="dk1"/>
                </a:solidFill>
                <a:latin typeface="Quire Sans Pro Light"/>
              </a:rPr>
              <a:t>C</a:t>
            </a:r>
            <a:r>
              <a:rPr b="0" lang="es-MX" sz="1800" spc="-1" strike="noStrike">
                <a:solidFill>
                  <a:schemeClr val="dk1"/>
                </a:solidFill>
                <a:latin typeface="Quire Sans Pro Light"/>
              </a:rPr>
              <a:t>u</a:t>
            </a:r>
            <a:r>
              <a:rPr b="0" lang="es-MX" sz="1800" spc="-1" strike="noStrike">
                <a:solidFill>
                  <a:schemeClr val="dk1"/>
                </a:solidFill>
                <a:latin typeface="Quire Sans Pro Light"/>
              </a:rPr>
              <a:t>a</a:t>
            </a:r>
            <a:r>
              <a:rPr b="0" lang="es-MX" sz="1800" spc="-1" strike="noStrike">
                <a:solidFill>
                  <a:schemeClr val="dk1"/>
                </a:solidFill>
                <a:latin typeface="Quire Sans Pro Light"/>
              </a:rPr>
              <a:t>r</a:t>
            </a:r>
            <a:r>
              <a:rPr b="0" lang="es-MX" sz="1800" spc="-1" strike="noStrike">
                <a:solidFill>
                  <a:schemeClr val="dk1"/>
                </a:solidFill>
                <a:latin typeface="Quire Sans Pro Light"/>
              </a:rPr>
              <a:t>t</a:t>
            </a:r>
            <a:r>
              <a:rPr b="0" lang="es-MX" sz="1800" spc="-1" strike="noStrike">
                <a:solidFill>
                  <a:schemeClr val="dk1"/>
                </a:solidFill>
                <a:latin typeface="Quire Sans Pro Light"/>
              </a:rPr>
              <a:t>o</a:t>
            </a:r>
            <a:r>
              <a:rPr b="0" lang="es-MX" sz="1800" spc="-1" strike="noStrike">
                <a:solidFill>
                  <a:schemeClr val="dk1"/>
                </a:solidFill>
                <a:latin typeface="Quire Sans Pro Light"/>
              </a:rPr>
              <a:t> </a:t>
            </a:r>
            <a:r>
              <a:rPr b="0" lang="es-MX" sz="1800" spc="-1" strike="noStrike">
                <a:solidFill>
                  <a:schemeClr val="dk1"/>
                </a:solidFill>
                <a:latin typeface="Quire Sans Pro Light"/>
              </a:rPr>
              <a:t>n</a:t>
            </a:r>
            <a:r>
              <a:rPr b="0" lang="es-MX" sz="1800" spc="-1" strike="noStrike">
                <a:solidFill>
                  <a:schemeClr val="dk1"/>
                </a:solidFill>
                <a:latin typeface="Quire Sans Pro Light"/>
              </a:rPr>
              <a:t>i</a:t>
            </a:r>
            <a:r>
              <a:rPr b="0" lang="es-MX" sz="1800" spc="-1" strike="noStrike">
                <a:solidFill>
                  <a:schemeClr val="dk1"/>
                </a:solidFill>
                <a:latin typeface="Quire Sans Pro Light"/>
              </a:rPr>
              <a:t>v</a:t>
            </a:r>
            <a:r>
              <a:rPr b="0" lang="es-MX" sz="1800" spc="-1" strike="noStrike">
                <a:solidFill>
                  <a:schemeClr val="dk1"/>
                </a:solidFill>
                <a:latin typeface="Quire Sans Pro Light"/>
              </a:rPr>
              <a:t>e</a:t>
            </a:r>
            <a:r>
              <a:rPr b="0" lang="es-MX" sz="1800" spc="-1" strike="noStrike">
                <a:solidFill>
                  <a:schemeClr val="dk1"/>
                </a:solidFill>
                <a:latin typeface="Quire Sans Pro Light"/>
              </a:rPr>
              <a:t>l</a:t>
            </a:r>
            <a:endParaRPr b="0" lang="es-MX" sz="1800" spc="-1" strike="noStrike">
              <a:solidFill>
                <a:schemeClr val="dk1"/>
              </a:solidFill>
              <a:latin typeface="Quire Sans Pro Light"/>
            </a:endParaRPr>
          </a:p>
          <a:p>
            <a:pPr lvl="4" marL="2057400" indent="-228600" defTabSz="914400">
              <a:lnSpc>
                <a:spcPct val="90000"/>
              </a:lnSpc>
              <a:spcBef>
                <a:spcPts val="499"/>
              </a:spcBef>
              <a:buClr>
                <a:srgbClr val="000000"/>
              </a:buClr>
              <a:buFont typeface="Arial"/>
              <a:buChar char="•"/>
            </a:pPr>
            <a:r>
              <a:rPr b="0" lang="es-MX" sz="1800" spc="-1" strike="noStrike">
                <a:solidFill>
                  <a:schemeClr val="dk1"/>
                </a:solidFill>
                <a:latin typeface="Quire Sans Pro Light"/>
              </a:rPr>
              <a:t>Q</a:t>
            </a:r>
            <a:r>
              <a:rPr b="0" lang="es-MX" sz="1800" spc="-1" strike="noStrike">
                <a:solidFill>
                  <a:schemeClr val="dk1"/>
                </a:solidFill>
                <a:latin typeface="Quire Sans Pro Light"/>
              </a:rPr>
              <a:t>u</a:t>
            </a:r>
            <a:r>
              <a:rPr b="0" lang="es-MX" sz="1800" spc="-1" strike="noStrike">
                <a:solidFill>
                  <a:schemeClr val="dk1"/>
                </a:solidFill>
                <a:latin typeface="Quire Sans Pro Light"/>
              </a:rPr>
              <a:t>i</a:t>
            </a:r>
            <a:r>
              <a:rPr b="0" lang="es-MX" sz="1800" spc="-1" strike="noStrike">
                <a:solidFill>
                  <a:schemeClr val="dk1"/>
                </a:solidFill>
                <a:latin typeface="Quire Sans Pro Light"/>
              </a:rPr>
              <a:t>n</a:t>
            </a:r>
            <a:r>
              <a:rPr b="0" lang="es-MX" sz="1800" spc="-1" strike="noStrike">
                <a:solidFill>
                  <a:schemeClr val="dk1"/>
                </a:solidFill>
                <a:latin typeface="Quire Sans Pro Light"/>
              </a:rPr>
              <a:t>t</a:t>
            </a:r>
            <a:r>
              <a:rPr b="0" lang="es-MX" sz="1800" spc="-1" strike="noStrike">
                <a:solidFill>
                  <a:schemeClr val="dk1"/>
                </a:solidFill>
                <a:latin typeface="Quire Sans Pro Light"/>
              </a:rPr>
              <a:t>o</a:t>
            </a:r>
            <a:r>
              <a:rPr b="0" lang="es-MX" sz="1800" spc="-1" strike="noStrike">
                <a:solidFill>
                  <a:schemeClr val="dk1"/>
                </a:solidFill>
                <a:latin typeface="Quire Sans Pro Light"/>
              </a:rPr>
              <a:t> </a:t>
            </a:r>
            <a:r>
              <a:rPr b="0" lang="es-MX" sz="1800" spc="-1" strike="noStrike">
                <a:solidFill>
                  <a:schemeClr val="dk1"/>
                </a:solidFill>
                <a:latin typeface="Quire Sans Pro Light"/>
              </a:rPr>
              <a:t>n</a:t>
            </a:r>
            <a:r>
              <a:rPr b="0" lang="es-MX" sz="1800" spc="-1" strike="noStrike">
                <a:solidFill>
                  <a:schemeClr val="dk1"/>
                </a:solidFill>
                <a:latin typeface="Quire Sans Pro Light"/>
              </a:rPr>
              <a:t>i</a:t>
            </a:r>
            <a:r>
              <a:rPr b="0" lang="es-MX" sz="1800" spc="-1" strike="noStrike">
                <a:solidFill>
                  <a:schemeClr val="dk1"/>
                </a:solidFill>
                <a:latin typeface="Quire Sans Pro Light"/>
              </a:rPr>
              <a:t>v</a:t>
            </a:r>
            <a:r>
              <a:rPr b="0" lang="es-MX" sz="1800" spc="-1" strike="noStrike">
                <a:solidFill>
                  <a:schemeClr val="dk1"/>
                </a:solidFill>
                <a:latin typeface="Quire Sans Pro Light"/>
              </a:rPr>
              <a:t>e</a:t>
            </a:r>
            <a:r>
              <a:rPr b="0" lang="es-MX" sz="1800" spc="-1" strike="noStrike">
                <a:solidFill>
                  <a:schemeClr val="dk1"/>
                </a:solidFill>
                <a:latin typeface="Quire Sans Pro Light"/>
              </a:rPr>
              <a:t>l</a:t>
            </a:r>
            <a:endParaRPr b="0" lang="es-MX" sz="1800" spc="-1" strike="noStrike">
              <a:solidFill>
                <a:schemeClr val="dk1"/>
              </a:solidFill>
              <a:latin typeface="Quire Sans Pro Light"/>
            </a:endParaRPr>
          </a:p>
        </p:txBody>
      </p:sp>
      <p:sp>
        <p:nvSpPr>
          <p:cNvPr id="29" name="PlaceHolder 4"/>
          <p:cNvSpPr>
            <a:spLocks noGrp="1"/>
          </p:cNvSpPr>
          <p:nvPr>
            <p:ph type="body"/>
          </p:nvPr>
        </p:nvSpPr>
        <p:spPr>
          <a:xfrm>
            <a:off x="6172200" y="1819800"/>
            <a:ext cx="5182920" cy="548280"/>
          </a:xfrm>
          <a:prstGeom prst="rect">
            <a:avLst/>
          </a:prstGeom>
          <a:noFill/>
          <a:ln w="0">
            <a:noFill/>
          </a:ln>
        </p:spPr>
        <p:txBody>
          <a:bodyPr lIns="91440" rIns="91440" tIns="45720" bIns="45720" anchor="ctr">
            <a:normAutofit/>
          </a:bodyPr>
          <a:p>
            <a:pPr indent="0" defTabSz="914400">
              <a:lnSpc>
                <a:spcPct val="90000"/>
              </a:lnSpc>
              <a:spcBef>
                <a:spcPts val="1001"/>
              </a:spcBef>
              <a:buNone/>
              <a:tabLst>
                <a:tab algn="l" pos="0"/>
              </a:tabLst>
            </a:pPr>
            <a:r>
              <a:rPr b="0" lang="es-MX" sz="1600" spc="-1" strike="noStrike">
                <a:solidFill>
                  <a:schemeClr val="dk1"/>
                </a:solidFill>
                <a:latin typeface="Quire Sans Pro Light"/>
              </a:rPr>
              <a:t>Hag</a:t>
            </a:r>
            <a:r>
              <a:rPr b="0" lang="es-MX" sz="1600" spc="-1" strike="noStrike">
                <a:solidFill>
                  <a:schemeClr val="dk1"/>
                </a:solidFill>
                <a:latin typeface="Quire Sans Pro Light"/>
              </a:rPr>
              <a:t>a </a:t>
            </a:r>
            <a:r>
              <a:rPr b="0" lang="es-MX" sz="1600" spc="-1" strike="noStrike">
                <a:solidFill>
                  <a:schemeClr val="dk1"/>
                </a:solidFill>
                <a:latin typeface="Quire Sans Pro Light"/>
              </a:rPr>
              <a:t>clic </a:t>
            </a:r>
            <a:r>
              <a:rPr b="0" lang="es-MX" sz="1600" spc="-1" strike="noStrike">
                <a:solidFill>
                  <a:schemeClr val="dk1"/>
                </a:solidFill>
                <a:latin typeface="Quire Sans Pro Light"/>
              </a:rPr>
              <a:t>para </a:t>
            </a:r>
            <a:r>
              <a:rPr b="0" lang="es-MX" sz="1600" spc="-1" strike="noStrike">
                <a:solidFill>
                  <a:schemeClr val="dk1"/>
                </a:solidFill>
                <a:latin typeface="Quire Sans Pro Light"/>
              </a:rPr>
              <a:t>mod</a:t>
            </a:r>
            <a:r>
              <a:rPr b="0" lang="es-MX" sz="1600" spc="-1" strike="noStrike">
                <a:solidFill>
                  <a:schemeClr val="dk1"/>
                </a:solidFill>
                <a:latin typeface="Quire Sans Pro Light"/>
              </a:rPr>
              <a:t>ificar </a:t>
            </a:r>
            <a:r>
              <a:rPr b="0" lang="es-MX" sz="1600" spc="-1" strike="noStrike">
                <a:solidFill>
                  <a:schemeClr val="dk1"/>
                </a:solidFill>
                <a:latin typeface="Quire Sans Pro Light"/>
              </a:rPr>
              <a:t>los </a:t>
            </a:r>
            <a:r>
              <a:rPr b="0" lang="es-MX" sz="1600" spc="-1" strike="noStrike">
                <a:solidFill>
                  <a:schemeClr val="dk1"/>
                </a:solidFill>
                <a:latin typeface="Quire Sans Pro Light"/>
              </a:rPr>
              <a:t>estil</a:t>
            </a:r>
            <a:r>
              <a:rPr b="0" lang="es-MX" sz="1600" spc="-1" strike="noStrike">
                <a:solidFill>
                  <a:schemeClr val="dk1"/>
                </a:solidFill>
                <a:latin typeface="Quire Sans Pro Light"/>
              </a:rPr>
              <a:t>os </a:t>
            </a:r>
            <a:r>
              <a:rPr b="0" lang="es-MX" sz="1600" spc="-1" strike="noStrike">
                <a:solidFill>
                  <a:schemeClr val="dk1"/>
                </a:solidFill>
                <a:latin typeface="Quire Sans Pro Light"/>
              </a:rPr>
              <a:t>de </a:t>
            </a:r>
            <a:r>
              <a:rPr b="0" lang="es-MX" sz="1600" spc="-1" strike="noStrike">
                <a:solidFill>
                  <a:schemeClr val="dk1"/>
                </a:solidFill>
                <a:latin typeface="Quire Sans Pro Light"/>
              </a:rPr>
              <a:t>text</a:t>
            </a:r>
            <a:r>
              <a:rPr b="0" lang="es-MX" sz="1600" spc="-1" strike="noStrike">
                <a:solidFill>
                  <a:schemeClr val="dk1"/>
                </a:solidFill>
                <a:latin typeface="Quire Sans Pro Light"/>
              </a:rPr>
              <a:t>o </a:t>
            </a:r>
            <a:r>
              <a:rPr b="0" lang="es-MX" sz="1600" spc="-1" strike="noStrike">
                <a:solidFill>
                  <a:schemeClr val="dk1"/>
                </a:solidFill>
                <a:latin typeface="Quire Sans Pro Light"/>
              </a:rPr>
              <a:t>del </a:t>
            </a:r>
            <a:r>
              <a:rPr b="0" lang="es-MX" sz="1600" spc="-1" strike="noStrike">
                <a:solidFill>
                  <a:schemeClr val="dk1"/>
                </a:solidFill>
                <a:latin typeface="Quire Sans Pro Light"/>
              </a:rPr>
              <a:t>patr</a:t>
            </a:r>
            <a:r>
              <a:rPr b="0" lang="es-MX" sz="1600" spc="-1" strike="noStrike">
                <a:solidFill>
                  <a:schemeClr val="dk1"/>
                </a:solidFill>
                <a:latin typeface="Quire Sans Pro Light"/>
              </a:rPr>
              <a:t>ón</a:t>
            </a:r>
            <a:endParaRPr b="0" lang="es-MX" sz="1600" spc="-1" strike="noStrike">
              <a:solidFill>
                <a:schemeClr val="dk1"/>
              </a:solidFill>
              <a:latin typeface="Quire Sans Pro Light"/>
            </a:endParaRPr>
          </a:p>
        </p:txBody>
      </p:sp>
      <p:sp>
        <p:nvSpPr>
          <p:cNvPr id="30" name="PlaceHolder 5"/>
          <p:cNvSpPr>
            <a:spLocks noGrp="1"/>
          </p:cNvSpPr>
          <p:nvPr>
            <p:ph type="body"/>
          </p:nvPr>
        </p:nvSpPr>
        <p:spPr>
          <a:xfrm>
            <a:off x="6172200" y="23864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s-MX" sz="2800" spc="-1" strike="noStrike">
                <a:solidFill>
                  <a:schemeClr val="dk1"/>
                </a:solidFill>
                <a:latin typeface="Quire Sans Pro Light"/>
              </a:rPr>
              <a:t>H</a:t>
            </a:r>
            <a:r>
              <a:rPr b="0" lang="es-MX" sz="2800" spc="-1" strike="noStrike">
                <a:solidFill>
                  <a:schemeClr val="dk1"/>
                </a:solidFill>
                <a:latin typeface="Quire Sans Pro Light"/>
              </a:rPr>
              <a:t>a</a:t>
            </a:r>
            <a:r>
              <a:rPr b="0" lang="es-MX" sz="2800" spc="-1" strike="noStrike">
                <a:solidFill>
                  <a:schemeClr val="dk1"/>
                </a:solidFill>
                <a:latin typeface="Quire Sans Pro Light"/>
              </a:rPr>
              <a:t>g</a:t>
            </a:r>
            <a:r>
              <a:rPr b="0" lang="es-MX" sz="2800" spc="-1" strike="noStrike">
                <a:solidFill>
                  <a:schemeClr val="dk1"/>
                </a:solidFill>
                <a:latin typeface="Quire Sans Pro Light"/>
              </a:rPr>
              <a:t>a </a:t>
            </a:r>
            <a:r>
              <a:rPr b="0" lang="es-MX" sz="2800" spc="-1" strike="noStrike">
                <a:solidFill>
                  <a:schemeClr val="dk1"/>
                </a:solidFill>
                <a:latin typeface="Quire Sans Pro Light"/>
              </a:rPr>
              <a:t>c</a:t>
            </a:r>
            <a:r>
              <a:rPr b="0" lang="es-MX" sz="2800" spc="-1" strike="noStrike">
                <a:solidFill>
                  <a:schemeClr val="dk1"/>
                </a:solidFill>
                <a:latin typeface="Quire Sans Pro Light"/>
              </a:rPr>
              <a:t>li</a:t>
            </a:r>
            <a:r>
              <a:rPr b="0" lang="es-MX" sz="2800" spc="-1" strike="noStrike">
                <a:solidFill>
                  <a:schemeClr val="dk1"/>
                </a:solidFill>
                <a:latin typeface="Quire Sans Pro Light"/>
              </a:rPr>
              <a:t>c </a:t>
            </a:r>
            <a:r>
              <a:rPr b="0" lang="es-MX" sz="2800" spc="-1" strike="noStrike">
                <a:solidFill>
                  <a:schemeClr val="dk1"/>
                </a:solidFill>
                <a:latin typeface="Quire Sans Pro Light"/>
              </a:rPr>
              <a:t>p</a:t>
            </a:r>
            <a:r>
              <a:rPr b="0" lang="es-MX" sz="2800" spc="-1" strike="noStrike">
                <a:solidFill>
                  <a:schemeClr val="dk1"/>
                </a:solidFill>
                <a:latin typeface="Quire Sans Pro Light"/>
              </a:rPr>
              <a:t>a</a:t>
            </a:r>
            <a:r>
              <a:rPr b="0" lang="es-MX" sz="2800" spc="-1" strike="noStrike">
                <a:solidFill>
                  <a:schemeClr val="dk1"/>
                </a:solidFill>
                <a:latin typeface="Quire Sans Pro Light"/>
              </a:rPr>
              <a:t>r</a:t>
            </a:r>
            <a:r>
              <a:rPr b="0" lang="es-MX" sz="2800" spc="-1" strike="noStrike">
                <a:solidFill>
                  <a:schemeClr val="dk1"/>
                </a:solidFill>
                <a:latin typeface="Quire Sans Pro Light"/>
              </a:rPr>
              <a:t>a </a:t>
            </a:r>
            <a:r>
              <a:rPr b="0" lang="es-MX" sz="2800" spc="-1" strike="noStrike">
                <a:solidFill>
                  <a:schemeClr val="dk1"/>
                </a:solidFill>
                <a:latin typeface="Quire Sans Pro Light"/>
              </a:rPr>
              <a:t>m</a:t>
            </a:r>
            <a:r>
              <a:rPr b="0" lang="es-MX" sz="2800" spc="-1" strike="noStrike">
                <a:solidFill>
                  <a:schemeClr val="dk1"/>
                </a:solidFill>
                <a:latin typeface="Quire Sans Pro Light"/>
              </a:rPr>
              <a:t>o</a:t>
            </a:r>
            <a:r>
              <a:rPr b="0" lang="es-MX" sz="2800" spc="-1" strike="noStrike">
                <a:solidFill>
                  <a:schemeClr val="dk1"/>
                </a:solidFill>
                <a:latin typeface="Quire Sans Pro Light"/>
              </a:rPr>
              <a:t>d</a:t>
            </a:r>
            <a:r>
              <a:rPr b="0" lang="es-MX" sz="2800" spc="-1" strike="noStrike">
                <a:solidFill>
                  <a:schemeClr val="dk1"/>
                </a:solidFill>
                <a:latin typeface="Quire Sans Pro Light"/>
              </a:rPr>
              <a:t>if</a:t>
            </a:r>
            <a:r>
              <a:rPr b="0" lang="es-MX" sz="2800" spc="-1" strike="noStrike">
                <a:solidFill>
                  <a:schemeClr val="dk1"/>
                </a:solidFill>
                <a:latin typeface="Quire Sans Pro Light"/>
              </a:rPr>
              <a:t>i</a:t>
            </a:r>
            <a:r>
              <a:rPr b="0" lang="es-MX" sz="2800" spc="-1" strike="noStrike">
                <a:solidFill>
                  <a:schemeClr val="dk1"/>
                </a:solidFill>
                <a:latin typeface="Quire Sans Pro Light"/>
              </a:rPr>
              <a:t>c</a:t>
            </a:r>
            <a:r>
              <a:rPr b="0" lang="es-MX" sz="2800" spc="-1" strike="noStrike">
                <a:solidFill>
                  <a:schemeClr val="dk1"/>
                </a:solidFill>
                <a:latin typeface="Quire Sans Pro Light"/>
              </a:rPr>
              <a:t>a</a:t>
            </a:r>
            <a:r>
              <a:rPr b="0" lang="es-MX" sz="2800" spc="-1" strike="noStrike">
                <a:solidFill>
                  <a:schemeClr val="dk1"/>
                </a:solidFill>
                <a:latin typeface="Quire Sans Pro Light"/>
              </a:rPr>
              <a:t>r </a:t>
            </a:r>
            <a:r>
              <a:rPr b="0" lang="es-MX" sz="2800" spc="-1" strike="noStrike">
                <a:solidFill>
                  <a:schemeClr val="dk1"/>
                </a:solidFill>
                <a:latin typeface="Quire Sans Pro Light"/>
              </a:rPr>
              <a:t>l</a:t>
            </a:r>
            <a:r>
              <a:rPr b="0" lang="es-MX" sz="2800" spc="-1" strike="noStrike">
                <a:solidFill>
                  <a:schemeClr val="dk1"/>
                </a:solidFill>
                <a:latin typeface="Quire Sans Pro Light"/>
              </a:rPr>
              <a:t>o</a:t>
            </a:r>
            <a:r>
              <a:rPr b="0" lang="es-MX" sz="2800" spc="-1" strike="noStrike">
                <a:solidFill>
                  <a:schemeClr val="dk1"/>
                </a:solidFill>
                <a:latin typeface="Quire Sans Pro Light"/>
              </a:rPr>
              <a:t>s </a:t>
            </a:r>
            <a:r>
              <a:rPr b="0" lang="es-MX" sz="2800" spc="-1" strike="noStrike">
                <a:solidFill>
                  <a:schemeClr val="dk1"/>
                </a:solidFill>
                <a:latin typeface="Quire Sans Pro Light"/>
              </a:rPr>
              <a:t>e</a:t>
            </a:r>
            <a:r>
              <a:rPr b="0" lang="es-MX" sz="2800" spc="-1" strike="noStrike">
                <a:solidFill>
                  <a:schemeClr val="dk1"/>
                </a:solidFill>
                <a:latin typeface="Quire Sans Pro Light"/>
              </a:rPr>
              <a:t>s</a:t>
            </a:r>
            <a:r>
              <a:rPr b="0" lang="es-MX" sz="2800" spc="-1" strike="noStrike">
                <a:solidFill>
                  <a:schemeClr val="dk1"/>
                </a:solidFill>
                <a:latin typeface="Quire Sans Pro Light"/>
              </a:rPr>
              <a:t>ti</a:t>
            </a:r>
            <a:r>
              <a:rPr b="0" lang="es-MX" sz="2800" spc="-1" strike="noStrike">
                <a:solidFill>
                  <a:schemeClr val="dk1"/>
                </a:solidFill>
                <a:latin typeface="Quire Sans Pro Light"/>
              </a:rPr>
              <a:t>l</a:t>
            </a:r>
            <a:r>
              <a:rPr b="0" lang="es-MX" sz="2800" spc="-1" strike="noStrike">
                <a:solidFill>
                  <a:schemeClr val="dk1"/>
                </a:solidFill>
                <a:latin typeface="Quire Sans Pro Light"/>
              </a:rPr>
              <a:t>o</a:t>
            </a:r>
            <a:r>
              <a:rPr b="0" lang="es-MX" sz="2800" spc="-1" strike="noStrike">
                <a:solidFill>
                  <a:schemeClr val="dk1"/>
                </a:solidFill>
                <a:latin typeface="Quire Sans Pro Light"/>
              </a:rPr>
              <a:t>s </a:t>
            </a:r>
            <a:r>
              <a:rPr b="0" lang="es-MX" sz="2800" spc="-1" strike="noStrike">
                <a:solidFill>
                  <a:schemeClr val="dk1"/>
                </a:solidFill>
                <a:latin typeface="Quire Sans Pro Light"/>
              </a:rPr>
              <a:t>d</a:t>
            </a:r>
            <a:r>
              <a:rPr b="0" lang="es-MX" sz="2800" spc="-1" strike="noStrike">
                <a:solidFill>
                  <a:schemeClr val="dk1"/>
                </a:solidFill>
                <a:latin typeface="Quire Sans Pro Light"/>
              </a:rPr>
              <a:t>e </a:t>
            </a:r>
            <a:r>
              <a:rPr b="0" lang="es-MX" sz="2800" spc="-1" strike="noStrike">
                <a:solidFill>
                  <a:schemeClr val="dk1"/>
                </a:solidFill>
                <a:latin typeface="Quire Sans Pro Light"/>
              </a:rPr>
              <a:t>t</a:t>
            </a:r>
            <a:r>
              <a:rPr b="0" lang="es-MX" sz="2800" spc="-1" strike="noStrike">
                <a:solidFill>
                  <a:schemeClr val="dk1"/>
                </a:solidFill>
                <a:latin typeface="Quire Sans Pro Light"/>
              </a:rPr>
              <a:t>e</a:t>
            </a:r>
            <a:r>
              <a:rPr b="0" lang="es-MX" sz="2800" spc="-1" strike="noStrike">
                <a:solidFill>
                  <a:schemeClr val="dk1"/>
                </a:solidFill>
                <a:latin typeface="Quire Sans Pro Light"/>
              </a:rPr>
              <a:t>x</a:t>
            </a:r>
            <a:r>
              <a:rPr b="0" lang="es-MX" sz="2800" spc="-1" strike="noStrike">
                <a:solidFill>
                  <a:schemeClr val="dk1"/>
                </a:solidFill>
                <a:latin typeface="Quire Sans Pro Light"/>
              </a:rPr>
              <a:t>t</a:t>
            </a:r>
            <a:r>
              <a:rPr b="0" lang="es-MX" sz="2800" spc="-1" strike="noStrike">
                <a:solidFill>
                  <a:schemeClr val="dk1"/>
                </a:solidFill>
                <a:latin typeface="Quire Sans Pro Light"/>
              </a:rPr>
              <a:t>o </a:t>
            </a:r>
            <a:r>
              <a:rPr b="0" lang="es-MX" sz="2800" spc="-1" strike="noStrike">
                <a:solidFill>
                  <a:schemeClr val="dk1"/>
                </a:solidFill>
                <a:latin typeface="Quire Sans Pro Light"/>
              </a:rPr>
              <a:t>d</a:t>
            </a:r>
            <a:r>
              <a:rPr b="0" lang="es-MX" sz="2800" spc="-1" strike="noStrike">
                <a:solidFill>
                  <a:schemeClr val="dk1"/>
                </a:solidFill>
                <a:latin typeface="Quire Sans Pro Light"/>
              </a:rPr>
              <a:t>e</a:t>
            </a:r>
            <a:r>
              <a:rPr b="0" lang="es-MX" sz="2800" spc="-1" strike="noStrike">
                <a:solidFill>
                  <a:schemeClr val="dk1"/>
                </a:solidFill>
                <a:latin typeface="Quire Sans Pro Light"/>
              </a:rPr>
              <a:t>l </a:t>
            </a:r>
            <a:r>
              <a:rPr b="0" lang="es-MX" sz="2800" spc="-1" strike="noStrike">
                <a:solidFill>
                  <a:schemeClr val="dk1"/>
                </a:solidFill>
                <a:latin typeface="Quire Sans Pro Light"/>
              </a:rPr>
              <a:t>p</a:t>
            </a:r>
            <a:r>
              <a:rPr b="0" lang="es-MX" sz="2800" spc="-1" strike="noStrike">
                <a:solidFill>
                  <a:schemeClr val="dk1"/>
                </a:solidFill>
                <a:latin typeface="Quire Sans Pro Light"/>
              </a:rPr>
              <a:t>a</a:t>
            </a:r>
            <a:r>
              <a:rPr b="0" lang="es-MX" sz="2800" spc="-1" strike="noStrike">
                <a:solidFill>
                  <a:schemeClr val="dk1"/>
                </a:solidFill>
                <a:latin typeface="Quire Sans Pro Light"/>
              </a:rPr>
              <a:t>t</a:t>
            </a:r>
            <a:r>
              <a:rPr b="0" lang="es-MX" sz="2800" spc="-1" strike="noStrike">
                <a:solidFill>
                  <a:schemeClr val="dk1"/>
                </a:solidFill>
                <a:latin typeface="Quire Sans Pro Light"/>
              </a:rPr>
              <a:t>r</a:t>
            </a:r>
            <a:r>
              <a:rPr b="0" lang="es-MX" sz="2800" spc="-1" strike="noStrike">
                <a:solidFill>
                  <a:schemeClr val="dk1"/>
                </a:solidFill>
                <a:latin typeface="Quire Sans Pro Light"/>
              </a:rPr>
              <a:t>ó</a:t>
            </a:r>
            <a:r>
              <a:rPr b="0" lang="es-MX" sz="2800" spc="-1" strike="noStrike">
                <a:solidFill>
                  <a:schemeClr val="dk1"/>
                </a:solidFill>
                <a:latin typeface="Quire Sans Pro Light"/>
              </a:rPr>
              <a:t>n</a:t>
            </a:r>
            <a:endParaRPr b="0" lang="es-MX" sz="2800" spc="-1" strike="noStrike">
              <a:solidFill>
                <a:schemeClr val="dk1"/>
              </a:solidFill>
              <a:latin typeface="Quire Sans Pro Light"/>
            </a:endParaRPr>
          </a:p>
          <a:p>
            <a:pPr lvl="1" marL="685800" indent="-228600" defTabSz="914400">
              <a:lnSpc>
                <a:spcPct val="90000"/>
              </a:lnSpc>
              <a:spcBef>
                <a:spcPts val="499"/>
              </a:spcBef>
              <a:buClr>
                <a:srgbClr val="000000"/>
              </a:buClr>
              <a:buFont typeface="Arial"/>
              <a:buChar char="•"/>
            </a:pPr>
            <a:r>
              <a:rPr b="0" lang="es-MX" sz="2400" spc="-1" strike="noStrike">
                <a:solidFill>
                  <a:schemeClr val="dk1"/>
                </a:solidFill>
                <a:latin typeface="Quire Sans Pro Light"/>
              </a:rPr>
              <a:t>S</a:t>
            </a:r>
            <a:r>
              <a:rPr b="0" lang="es-MX" sz="2400" spc="-1" strike="noStrike">
                <a:solidFill>
                  <a:schemeClr val="dk1"/>
                </a:solidFill>
                <a:latin typeface="Quire Sans Pro Light"/>
              </a:rPr>
              <a:t>e</a:t>
            </a:r>
            <a:r>
              <a:rPr b="0" lang="es-MX" sz="2400" spc="-1" strike="noStrike">
                <a:solidFill>
                  <a:schemeClr val="dk1"/>
                </a:solidFill>
                <a:latin typeface="Quire Sans Pro Light"/>
              </a:rPr>
              <a:t>g</a:t>
            </a:r>
            <a:r>
              <a:rPr b="0" lang="es-MX" sz="2400" spc="-1" strike="noStrike">
                <a:solidFill>
                  <a:schemeClr val="dk1"/>
                </a:solidFill>
                <a:latin typeface="Quire Sans Pro Light"/>
              </a:rPr>
              <a:t>u</a:t>
            </a:r>
            <a:r>
              <a:rPr b="0" lang="es-MX" sz="2400" spc="-1" strike="noStrike">
                <a:solidFill>
                  <a:schemeClr val="dk1"/>
                </a:solidFill>
                <a:latin typeface="Quire Sans Pro Light"/>
              </a:rPr>
              <a:t>n</a:t>
            </a:r>
            <a:r>
              <a:rPr b="0" lang="es-MX" sz="2400" spc="-1" strike="noStrike">
                <a:solidFill>
                  <a:schemeClr val="dk1"/>
                </a:solidFill>
                <a:latin typeface="Quire Sans Pro Light"/>
              </a:rPr>
              <a:t>d</a:t>
            </a:r>
            <a:r>
              <a:rPr b="0" lang="es-MX" sz="2400" spc="-1" strike="noStrike">
                <a:solidFill>
                  <a:schemeClr val="dk1"/>
                </a:solidFill>
                <a:latin typeface="Quire Sans Pro Light"/>
              </a:rPr>
              <a:t>o</a:t>
            </a:r>
            <a:r>
              <a:rPr b="0" lang="es-MX" sz="2400" spc="-1" strike="noStrike">
                <a:solidFill>
                  <a:schemeClr val="dk1"/>
                </a:solidFill>
                <a:latin typeface="Quire Sans Pro Light"/>
              </a:rPr>
              <a:t> </a:t>
            </a:r>
            <a:r>
              <a:rPr b="0" lang="es-MX" sz="2400" spc="-1" strike="noStrike">
                <a:solidFill>
                  <a:schemeClr val="dk1"/>
                </a:solidFill>
                <a:latin typeface="Quire Sans Pro Light"/>
              </a:rPr>
              <a:t>n</a:t>
            </a:r>
            <a:r>
              <a:rPr b="0" lang="es-MX" sz="2400" spc="-1" strike="noStrike">
                <a:solidFill>
                  <a:schemeClr val="dk1"/>
                </a:solidFill>
                <a:latin typeface="Quire Sans Pro Light"/>
              </a:rPr>
              <a:t>i</a:t>
            </a:r>
            <a:r>
              <a:rPr b="0" lang="es-MX" sz="2400" spc="-1" strike="noStrike">
                <a:solidFill>
                  <a:schemeClr val="dk1"/>
                </a:solidFill>
                <a:latin typeface="Quire Sans Pro Light"/>
              </a:rPr>
              <a:t>v</a:t>
            </a:r>
            <a:r>
              <a:rPr b="0" lang="es-MX" sz="2400" spc="-1" strike="noStrike">
                <a:solidFill>
                  <a:schemeClr val="dk1"/>
                </a:solidFill>
                <a:latin typeface="Quire Sans Pro Light"/>
              </a:rPr>
              <a:t>e</a:t>
            </a:r>
            <a:r>
              <a:rPr b="0" lang="es-MX" sz="2400" spc="-1" strike="noStrike">
                <a:solidFill>
                  <a:schemeClr val="dk1"/>
                </a:solidFill>
                <a:latin typeface="Quire Sans Pro Light"/>
              </a:rPr>
              <a:t>l</a:t>
            </a:r>
            <a:endParaRPr b="0" lang="es-MX" sz="2400" spc="-1" strike="noStrike">
              <a:solidFill>
                <a:schemeClr val="dk1"/>
              </a:solidFill>
              <a:latin typeface="Quire Sans Pro Light"/>
            </a:endParaRPr>
          </a:p>
          <a:p>
            <a:pPr lvl="2" marL="1143000" indent="-228600" defTabSz="914400">
              <a:lnSpc>
                <a:spcPct val="90000"/>
              </a:lnSpc>
              <a:spcBef>
                <a:spcPts val="499"/>
              </a:spcBef>
              <a:buClr>
                <a:srgbClr val="000000"/>
              </a:buClr>
              <a:buFont typeface="Arial"/>
              <a:buChar char="•"/>
            </a:pPr>
            <a:r>
              <a:rPr b="0" lang="es-MX" sz="2000" spc="-1" strike="noStrike">
                <a:solidFill>
                  <a:schemeClr val="dk1"/>
                </a:solidFill>
                <a:latin typeface="Quire Sans Pro Light"/>
              </a:rPr>
              <a:t>T</a:t>
            </a:r>
            <a:r>
              <a:rPr b="0" lang="es-MX" sz="2000" spc="-1" strike="noStrike">
                <a:solidFill>
                  <a:schemeClr val="dk1"/>
                </a:solidFill>
                <a:latin typeface="Quire Sans Pro Light"/>
              </a:rPr>
              <a:t>e</a:t>
            </a:r>
            <a:r>
              <a:rPr b="0" lang="es-MX" sz="2000" spc="-1" strike="noStrike">
                <a:solidFill>
                  <a:schemeClr val="dk1"/>
                </a:solidFill>
                <a:latin typeface="Quire Sans Pro Light"/>
              </a:rPr>
              <a:t>r</a:t>
            </a:r>
            <a:r>
              <a:rPr b="0" lang="es-MX" sz="2000" spc="-1" strike="noStrike">
                <a:solidFill>
                  <a:schemeClr val="dk1"/>
                </a:solidFill>
                <a:latin typeface="Quire Sans Pro Light"/>
              </a:rPr>
              <a:t>c</a:t>
            </a:r>
            <a:r>
              <a:rPr b="0" lang="es-MX" sz="2000" spc="-1" strike="noStrike">
                <a:solidFill>
                  <a:schemeClr val="dk1"/>
                </a:solidFill>
                <a:latin typeface="Quire Sans Pro Light"/>
              </a:rPr>
              <a:t>e</a:t>
            </a:r>
            <a:r>
              <a:rPr b="0" lang="es-MX" sz="2000" spc="-1" strike="noStrike">
                <a:solidFill>
                  <a:schemeClr val="dk1"/>
                </a:solidFill>
                <a:latin typeface="Quire Sans Pro Light"/>
              </a:rPr>
              <a:t>r</a:t>
            </a:r>
            <a:r>
              <a:rPr b="0" lang="es-MX" sz="2000" spc="-1" strike="noStrike">
                <a:solidFill>
                  <a:schemeClr val="dk1"/>
                </a:solidFill>
                <a:latin typeface="Quire Sans Pro Light"/>
              </a:rPr>
              <a:t> </a:t>
            </a:r>
            <a:r>
              <a:rPr b="0" lang="es-MX" sz="2000" spc="-1" strike="noStrike">
                <a:solidFill>
                  <a:schemeClr val="dk1"/>
                </a:solidFill>
                <a:latin typeface="Quire Sans Pro Light"/>
              </a:rPr>
              <a:t>n</a:t>
            </a:r>
            <a:r>
              <a:rPr b="0" lang="es-MX" sz="2000" spc="-1" strike="noStrike">
                <a:solidFill>
                  <a:schemeClr val="dk1"/>
                </a:solidFill>
                <a:latin typeface="Quire Sans Pro Light"/>
              </a:rPr>
              <a:t>i</a:t>
            </a:r>
            <a:r>
              <a:rPr b="0" lang="es-MX" sz="2000" spc="-1" strike="noStrike">
                <a:solidFill>
                  <a:schemeClr val="dk1"/>
                </a:solidFill>
                <a:latin typeface="Quire Sans Pro Light"/>
              </a:rPr>
              <a:t>v</a:t>
            </a:r>
            <a:r>
              <a:rPr b="0" lang="es-MX" sz="2000" spc="-1" strike="noStrike">
                <a:solidFill>
                  <a:schemeClr val="dk1"/>
                </a:solidFill>
                <a:latin typeface="Quire Sans Pro Light"/>
              </a:rPr>
              <a:t>e</a:t>
            </a:r>
            <a:r>
              <a:rPr b="0" lang="es-MX" sz="2000" spc="-1" strike="noStrike">
                <a:solidFill>
                  <a:schemeClr val="dk1"/>
                </a:solidFill>
                <a:latin typeface="Quire Sans Pro Light"/>
              </a:rPr>
              <a:t>l</a:t>
            </a:r>
            <a:endParaRPr b="0" lang="es-MX" sz="2000" spc="-1" strike="noStrike">
              <a:solidFill>
                <a:schemeClr val="dk1"/>
              </a:solidFill>
              <a:latin typeface="Quire Sans Pro Light"/>
            </a:endParaRPr>
          </a:p>
          <a:p>
            <a:pPr lvl="3" marL="1600200" indent="-228600" defTabSz="914400">
              <a:lnSpc>
                <a:spcPct val="90000"/>
              </a:lnSpc>
              <a:spcBef>
                <a:spcPts val="499"/>
              </a:spcBef>
              <a:buClr>
                <a:srgbClr val="000000"/>
              </a:buClr>
              <a:buFont typeface="Arial"/>
              <a:buChar char="•"/>
            </a:pPr>
            <a:r>
              <a:rPr b="0" lang="es-MX" sz="1800" spc="-1" strike="noStrike">
                <a:solidFill>
                  <a:schemeClr val="dk1"/>
                </a:solidFill>
                <a:latin typeface="Quire Sans Pro Light"/>
              </a:rPr>
              <a:t>C</a:t>
            </a:r>
            <a:r>
              <a:rPr b="0" lang="es-MX" sz="1800" spc="-1" strike="noStrike">
                <a:solidFill>
                  <a:schemeClr val="dk1"/>
                </a:solidFill>
                <a:latin typeface="Quire Sans Pro Light"/>
              </a:rPr>
              <a:t>u</a:t>
            </a:r>
            <a:r>
              <a:rPr b="0" lang="es-MX" sz="1800" spc="-1" strike="noStrike">
                <a:solidFill>
                  <a:schemeClr val="dk1"/>
                </a:solidFill>
                <a:latin typeface="Quire Sans Pro Light"/>
              </a:rPr>
              <a:t>a</a:t>
            </a:r>
            <a:r>
              <a:rPr b="0" lang="es-MX" sz="1800" spc="-1" strike="noStrike">
                <a:solidFill>
                  <a:schemeClr val="dk1"/>
                </a:solidFill>
                <a:latin typeface="Quire Sans Pro Light"/>
              </a:rPr>
              <a:t>r</a:t>
            </a:r>
            <a:r>
              <a:rPr b="0" lang="es-MX" sz="1800" spc="-1" strike="noStrike">
                <a:solidFill>
                  <a:schemeClr val="dk1"/>
                </a:solidFill>
                <a:latin typeface="Quire Sans Pro Light"/>
              </a:rPr>
              <a:t>t</a:t>
            </a:r>
            <a:r>
              <a:rPr b="0" lang="es-MX" sz="1800" spc="-1" strike="noStrike">
                <a:solidFill>
                  <a:schemeClr val="dk1"/>
                </a:solidFill>
                <a:latin typeface="Quire Sans Pro Light"/>
              </a:rPr>
              <a:t>o</a:t>
            </a:r>
            <a:r>
              <a:rPr b="0" lang="es-MX" sz="1800" spc="-1" strike="noStrike">
                <a:solidFill>
                  <a:schemeClr val="dk1"/>
                </a:solidFill>
                <a:latin typeface="Quire Sans Pro Light"/>
              </a:rPr>
              <a:t> </a:t>
            </a:r>
            <a:r>
              <a:rPr b="0" lang="es-MX" sz="1800" spc="-1" strike="noStrike">
                <a:solidFill>
                  <a:schemeClr val="dk1"/>
                </a:solidFill>
                <a:latin typeface="Quire Sans Pro Light"/>
              </a:rPr>
              <a:t>n</a:t>
            </a:r>
            <a:r>
              <a:rPr b="0" lang="es-MX" sz="1800" spc="-1" strike="noStrike">
                <a:solidFill>
                  <a:schemeClr val="dk1"/>
                </a:solidFill>
                <a:latin typeface="Quire Sans Pro Light"/>
              </a:rPr>
              <a:t>i</a:t>
            </a:r>
            <a:r>
              <a:rPr b="0" lang="es-MX" sz="1800" spc="-1" strike="noStrike">
                <a:solidFill>
                  <a:schemeClr val="dk1"/>
                </a:solidFill>
                <a:latin typeface="Quire Sans Pro Light"/>
              </a:rPr>
              <a:t>v</a:t>
            </a:r>
            <a:r>
              <a:rPr b="0" lang="es-MX" sz="1800" spc="-1" strike="noStrike">
                <a:solidFill>
                  <a:schemeClr val="dk1"/>
                </a:solidFill>
                <a:latin typeface="Quire Sans Pro Light"/>
              </a:rPr>
              <a:t>e</a:t>
            </a:r>
            <a:r>
              <a:rPr b="0" lang="es-MX" sz="1800" spc="-1" strike="noStrike">
                <a:solidFill>
                  <a:schemeClr val="dk1"/>
                </a:solidFill>
                <a:latin typeface="Quire Sans Pro Light"/>
              </a:rPr>
              <a:t>l</a:t>
            </a:r>
            <a:endParaRPr b="0" lang="es-MX" sz="1800" spc="-1" strike="noStrike">
              <a:solidFill>
                <a:schemeClr val="dk1"/>
              </a:solidFill>
              <a:latin typeface="Quire Sans Pro Light"/>
            </a:endParaRPr>
          </a:p>
          <a:p>
            <a:pPr lvl="4" marL="2057400" indent="-228600" defTabSz="914400">
              <a:lnSpc>
                <a:spcPct val="90000"/>
              </a:lnSpc>
              <a:spcBef>
                <a:spcPts val="499"/>
              </a:spcBef>
              <a:buClr>
                <a:srgbClr val="000000"/>
              </a:buClr>
              <a:buFont typeface="Arial"/>
              <a:buChar char="•"/>
            </a:pPr>
            <a:r>
              <a:rPr b="0" lang="es-MX" sz="1800" spc="-1" strike="noStrike">
                <a:solidFill>
                  <a:schemeClr val="dk1"/>
                </a:solidFill>
                <a:latin typeface="Quire Sans Pro Light"/>
              </a:rPr>
              <a:t>Q</a:t>
            </a:r>
            <a:r>
              <a:rPr b="0" lang="es-MX" sz="1800" spc="-1" strike="noStrike">
                <a:solidFill>
                  <a:schemeClr val="dk1"/>
                </a:solidFill>
                <a:latin typeface="Quire Sans Pro Light"/>
              </a:rPr>
              <a:t>u</a:t>
            </a:r>
            <a:r>
              <a:rPr b="0" lang="es-MX" sz="1800" spc="-1" strike="noStrike">
                <a:solidFill>
                  <a:schemeClr val="dk1"/>
                </a:solidFill>
                <a:latin typeface="Quire Sans Pro Light"/>
              </a:rPr>
              <a:t>i</a:t>
            </a:r>
            <a:r>
              <a:rPr b="0" lang="es-MX" sz="1800" spc="-1" strike="noStrike">
                <a:solidFill>
                  <a:schemeClr val="dk1"/>
                </a:solidFill>
                <a:latin typeface="Quire Sans Pro Light"/>
              </a:rPr>
              <a:t>n</a:t>
            </a:r>
            <a:r>
              <a:rPr b="0" lang="es-MX" sz="1800" spc="-1" strike="noStrike">
                <a:solidFill>
                  <a:schemeClr val="dk1"/>
                </a:solidFill>
                <a:latin typeface="Quire Sans Pro Light"/>
              </a:rPr>
              <a:t>t</a:t>
            </a:r>
            <a:r>
              <a:rPr b="0" lang="es-MX" sz="1800" spc="-1" strike="noStrike">
                <a:solidFill>
                  <a:schemeClr val="dk1"/>
                </a:solidFill>
                <a:latin typeface="Quire Sans Pro Light"/>
              </a:rPr>
              <a:t>o</a:t>
            </a:r>
            <a:r>
              <a:rPr b="0" lang="es-MX" sz="1800" spc="-1" strike="noStrike">
                <a:solidFill>
                  <a:schemeClr val="dk1"/>
                </a:solidFill>
                <a:latin typeface="Quire Sans Pro Light"/>
              </a:rPr>
              <a:t> </a:t>
            </a:r>
            <a:r>
              <a:rPr b="0" lang="es-MX" sz="1800" spc="-1" strike="noStrike">
                <a:solidFill>
                  <a:schemeClr val="dk1"/>
                </a:solidFill>
                <a:latin typeface="Quire Sans Pro Light"/>
              </a:rPr>
              <a:t>n</a:t>
            </a:r>
            <a:r>
              <a:rPr b="0" lang="es-MX" sz="1800" spc="-1" strike="noStrike">
                <a:solidFill>
                  <a:schemeClr val="dk1"/>
                </a:solidFill>
                <a:latin typeface="Quire Sans Pro Light"/>
              </a:rPr>
              <a:t>i</a:t>
            </a:r>
            <a:r>
              <a:rPr b="0" lang="es-MX" sz="1800" spc="-1" strike="noStrike">
                <a:solidFill>
                  <a:schemeClr val="dk1"/>
                </a:solidFill>
                <a:latin typeface="Quire Sans Pro Light"/>
              </a:rPr>
              <a:t>v</a:t>
            </a:r>
            <a:r>
              <a:rPr b="0" lang="es-MX" sz="1800" spc="-1" strike="noStrike">
                <a:solidFill>
                  <a:schemeClr val="dk1"/>
                </a:solidFill>
                <a:latin typeface="Quire Sans Pro Light"/>
              </a:rPr>
              <a:t>e</a:t>
            </a:r>
            <a:r>
              <a:rPr b="0" lang="es-MX" sz="1800" spc="-1" strike="noStrike">
                <a:solidFill>
                  <a:schemeClr val="dk1"/>
                </a:solidFill>
                <a:latin typeface="Quire Sans Pro Light"/>
              </a:rPr>
              <a:t>l</a:t>
            </a:r>
            <a:endParaRPr b="0" lang="es-MX" sz="1800" spc="-1" strike="noStrike">
              <a:solidFill>
                <a:schemeClr val="dk1"/>
              </a:solidFill>
              <a:latin typeface="Quire Sans Pro Light"/>
            </a:endParaRPr>
          </a:p>
        </p:txBody>
      </p:sp>
      <p:sp>
        <p:nvSpPr>
          <p:cNvPr id="31" name="PlaceHolder 6"/>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32" name="PlaceHolder 7"/>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33" name="PlaceHolder 8"/>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BADD5B4D-9BBC-47CF-A174-358184FD5429}"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rmAutofit fontScale="93611"/>
          </a:bodyPr>
          <a:p>
            <a:pPr indent="0" defTabSz="914400">
              <a:lnSpc>
                <a:spcPct val="90000"/>
              </a:lnSpc>
              <a:buNone/>
            </a:pPr>
            <a:r>
              <a:rPr b="0" lang="es-MX" sz="3600" spc="-1" strike="noStrike">
                <a:solidFill>
                  <a:schemeClr val="dk1"/>
                </a:solidFill>
                <a:latin typeface="Tisa Offc Serif Pro"/>
              </a:rPr>
              <a:t>Haz clic </a:t>
            </a:r>
            <a:r>
              <a:rPr b="0" lang="es-MX" sz="3600" spc="-1" strike="noStrike">
                <a:solidFill>
                  <a:schemeClr val="dk1"/>
                </a:solidFill>
                <a:latin typeface="Tisa Offc Serif Pro"/>
              </a:rPr>
              <a:t>para </a:t>
            </a:r>
            <a:r>
              <a:rPr b="0" lang="es-MX" sz="3600" spc="-1" strike="noStrike">
                <a:solidFill>
                  <a:schemeClr val="dk1"/>
                </a:solidFill>
                <a:latin typeface="Tisa Offc Serif Pro"/>
              </a:rPr>
              <a:t>modificar </a:t>
            </a:r>
            <a:r>
              <a:rPr b="0" lang="es-MX" sz="3600" spc="-1" strike="noStrike">
                <a:solidFill>
                  <a:schemeClr val="dk1"/>
                </a:solidFill>
                <a:latin typeface="Tisa Offc Serif Pro"/>
              </a:rPr>
              <a:t>el estilo de </a:t>
            </a:r>
            <a:r>
              <a:rPr b="0" lang="es-MX" sz="3600" spc="-1" strike="noStrike">
                <a:solidFill>
                  <a:schemeClr val="dk1"/>
                </a:solidFill>
                <a:latin typeface="Tisa Offc Serif Pro"/>
              </a:rPr>
              <a:t>título del </a:t>
            </a:r>
            <a:r>
              <a:rPr b="0" lang="es-MX" sz="3600" spc="-1" strike="noStrike">
                <a:solidFill>
                  <a:schemeClr val="dk1"/>
                </a:solidFill>
                <a:latin typeface="Tisa Offc Serif Pro"/>
              </a:rPr>
              <a:t>patrón</a:t>
            </a:r>
            <a:endParaRPr b="0" lang="es-MX" sz="3600" spc="-1" strike="noStrike">
              <a:solidFill>
                <a:schemeClr val="dk1"/>
              </a:solidFill>
              <a:latin typeface="Quire Sans Pro Light"/>
            </a:endParaRPr>
          </a:p>
        </p:txBody>
      </p:sp>
      <p:sp>
        <p:nvSpPr>
          <p:cNvPr id="35" name="PlaceHolder 2"/>
          <p:cNvSpPr>
            <a:spLocks noGrp="1"/>
          </p:cNvSpPr>
          <p:nvPr>
            <p:ph type="body"/>
          </p:nvPr>
        </p:nvSpPr>
        <p:spPr>
          <a:xfrm>
            <a:off x="838080" y="153612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s-MX" sz="2800" spc="-1" strike="noStrike">
                <a:solidFill>
                  <a:schemeClr val="dk1"/>
                </a:solidFill>
                <a:latin typeface="Quire Sans Pro Light"/>
              </a:rPr>
              <a:t>H</a:t>
            </a:r>
            <a:r>
              <a:rPr b="0" lang="es-MX" sz="2800" spc="-1" strike="noStrike">
                <a:solidFill>
                  <a:schemeClr val="dk1"/>
                </a:solidFill>
                <a:latin typeface="Quire Sans Pro Light"/>
              </a:rPr>
              <a:t>a</a:t>
            </a:r>
            <a:r>
              <a:rPr b="0" lang="es-MX" sz="2800" spc="-1" strike="noStrike">
                <a:solidFill>
                  <a:schemeClr val="dk1"/>
                </a:solidFill>
                <a:latin typeface="Quire Sans Pro Light"/>
              </a:rPr>
              <a:t>g</a:t>
            </a:r>
            <a:r>
              <a:rPr b="0" lang="es-MX" sz="2800" spc="-1" strike="noStrike">
                <a:solidFill>
                  <a:schemeClr val="dk1"/>
                </a:solidFill>
                <a:latin typeface="Quire Sans Pro Light"/>
              </a:rPr>
              <a:t>a </a:t>
            </a:r>
            <a:r>
              <a:rPr b="0" lang="es-MX" sz="2800" spc="-1" strike="noStrike">
                <a:solidFill>
                  <a:schemeClr val="dk1"/>
                </a:solidFill>
                <a:latin typeface="Quire Sans Pro Light"/>
              </a:rPr>
              <a:t>c</a:t>
            </a:r>
            <a:r>
              <a:rPr b="0" lang="es-MX" sz="2800" spc="-1" strike="noStrike">
                <a:solidFill>
                  <a:schemeClr val="dk1"/>
                </a:solidFill>
                <a:latin typeface="Quire Sans Pro Light"/>
              </a:rPr>
              <a:t>li</a:t>
            </a:r>
            <a:r>
              <a:rPr b="0" lang="es-MX" sz="2800" spc="-1" strike="noStrike">
                <a:solidFill>
                  <a:schemeClr val="dk1"/>
                </a:solidFill>
                <a:latin typeface="Quire Sans Pro Light"/>
              </a:rPr>
              <a:t>c </a:t>
            </a:r>
            <a:r>
              <a:rPr b="0" lang="es-MX" sz="2800" spc="-1" strike="noStrike">
                <a:solidFill>
                  <a:schemeClr val="dk1"/>
                </a:solidFill>
                <a:latin typeface="Quire Sans Pro Light"/>
              </a:rPr>
              <a:t>p</a:t>
            </a:r>
            <a:r>
              <a:rPr b="0" lang="es-MX" sz="2800" spc="-1" strike="noStrike">
                <a:solidFill>
                  <a:schemeClr val="dk1"/>
                </a:solidFill>
                <a:latin typeface="Quire Sans Pro Light"/>
              </a:rPr>
              <a:t>a</a:t>
            </a:r>
            <a:r>
              <a:rPr b="0" lang="es-MX" sz="2800" spc="-1" strike="noStrike">
                <a:solidFill>
                  <a:schemeClr val="dk1"/>
                </a:solidFill>
                <a:latin typeface="Quire Sans Pro Light"/>
              </a:rPr>
              <a:t>r</a:t>
            </a:r>
            <a:r>
              <a:rPr b="0" lang="es-MX" sz="2800" spc="-1" strike="noStrike">
                <a:solidFill>
                  <a:schemeClr val="dk1"/>
                </a:solidFill>
                <a:latin typeface="Quire Sans Pro Light"/>
              </a:rPr>
              <a:t>a </a:t>
            </a:r>
            <a:r>
              <a:rPr b="0" lang="es-MX" sz="2800" spc="-1" strike="noStrike">
                <a:solidFill>
                  <a:schemeClr val="dk1"/>
                </a:solidFill>
                <a:latin typeface="Quire Sans Pro Light"/>
              </a:rPr>
              <a:t>m</a:t>
            </a:r>
            <a:r>
              <a:rPr b="0" lang="es-MX" sz="2800" spc="-1" strike="noStrike">
                <a:solidFill>
                  <a:schemeClr val="dk1"/>
                </a:solidFill>
                <a:latin typeface="Quire Sans Pro Light"/>
              </a:rPr>
              <a:t>o</a:t>
            </a:r>
            <a:r>
              <a:rPr b="0" lang="es-MX" sz="2800" spc="-1" strike="noStrike">
                <a:solidFill>
                  <a:schemeClr val="dk1"/>
                </a:solidFill>
                <a:latin typeface="Quire Sans Pro Light"/>
              </a:rPr>
              <a:t>d</a:t>
            </a:r>
            <a:r>
              <a:rPr b="0" lang="es-MX" sz="2800" spc="-1" strike="noStrike">
                <a:solidFill>
                  <a:schemeClr val="dk1"/>
                </a:solidFill>
                <a:latin typeface="Quire Sans Pro Light"/>
              </a:rPr>
              <a:t>if</a:t>
            </a:r>
            <a:r>
              <a:rPr b="0" lang="es-MX" sz="2800" spc="-1" strike="noStrike">
                <a:solidFill>
                  <a:schemeClr val="dk1"/>
                </a:solidFill>
                <a:latin typeface="Quire Sans Pro Light"/>
              </a:rPr>
              <a:t>i</a:t>
            </a:r>
            <a:r>
              <a:rPr b="0" lang="es-MX" sz="2800" spc="-1" strike="noStrike">
                <a:solidFill>
                  <a:schemeClr val="dk1"/>
                </a:solidFill>
                <a:latin typeface="Quire Sans Pro Light"/>
              </a:rPr>
              <a:t>c</a:t>
            </a:r>
            <a:r>
              <a:rPr b="0" lang="es-MX" sz="2800" spc="-1" strike="noStrike">
                <a:solidFill>
                  <a:schemeClr val="dk1"/>
                </a:solidFill>
                <a:latin typeface="Quire Sans Pro Light"/>
              </a:rPr>
              <a:t>a</a:t>
            </a:r>
            <a:r>
              <a:rPr b="0" lang="es-MX" sz="2800" spc="-1" strike="noStrike">
                <a:solidFill>
                  <a:schemeClr val="dk1"/>
                </a:solidFill>
                <a:latin typeface="Quire Sans Pro Light"/>
              </a:rPr>
              <a:t>r </a:t>
            </a:r>
            <a:r>
              <a:rPr b="0" lang="es-MX" sz="2800" spc="-1" strike="noStrike">
                <a:solidFill>
                  <a:schemeClr val="dk1"/>
                </a:solidFill>
                <a:latin typeface="Quire Sans Pro Light"/>
              </a:rPr>
              <a:t>l</a:t>
            </a:r>
            <a:r>
              <a:rPr b="0" lang="es-MX" sz="2800" spc="-1" strike="noStrike">
                <a:solidFill>
                  <a:schemeClr val="dk1"/>
                </a:solidFill>
                <a:latin typeface="Quire Sans Pro Light"/>
              </a:rPr>
              <a:t>o</a:t>
            </a:r>
            <a:r>
              <a:rPr b="0" lang="es-MX" sz="2800" spc="-1" strike="noStrike">
                <a:solidFill>
                  <a:schemeClr val="dk1"/>
                </a:solidFill>
                <a:latin typeface="Quire Sans Pro Light"/>
              </a:rPr>
              <a:t>s </a:t>
            </a:r>
            <a:r>
              <a:rPr b="0" lang="es-MX" sz="2800" spc="-1" strike="noStrike">
                <a:solidFill>
                  <a:schemeClr val="dk1"/>
                </a:solidFill>
                <a:latin typeface="Quire Sans Pro Light"/>
              </a:rPr>
              <a:t>e</a:t>
            </a:r>
            <a:r>
              <a:rPr b="0" lang="es-MX" sz="2800" spc="-1" strike="noStrike">
                <a:solidFill>
                  <a:schemeClr val="dk1"/>
                </a:solidFill>
                <a:latin typeface="Quire Sans Pro Light"/>
              </a:rPr>
              <a:t>s</a:t>
            </a:r>
            <a:r>
              <a:rPr b="0" lang="es-MX" sz="2800" spc="-1" strike="noStrike">
                <a:solidFill>
                  <a:schemeClr val="dk1"/>
                </a:solidFill>
                <a:latin typeface="Quire Sans Pro Light"/>
              </a:rPr>
              <a:t>ti</a:t>
            </a:r>
            <a:r>
              <a:rPr b="0" lang="es-MX" sz="2800" spc="-1" strike="noStrike">
                <a:solidFill>
                  <a:schemeClr val="dk1"/>
                </a:solidFill>
                <a:latin typeface="Quire Sans Pro Light"/>
              </a:rPr>
              <a:t>l</a:t>
            </a:r>
            <a:r>
              <a:rPr b="0" lang="es-MX" sz="2800" spc="-1" strike="noStrike">
                <a:solidFill>
                  <a:schemeClr val="dk1"/>
                </a:solidFill>
                <a:latin typeface="Quire Sans Pro Light"/>
              </a:rPr>
              <a:t>o</a:t>
            </a:r>
            <a:r>
              <a:rPr b="0" lang="es-MX" sz="2800" spc="-1" strike="noStrike">
                <a:solidFill>
                  <a:schemeClr val="dk1"/>
                </a:solidFill>
                <a:latin typeface="Quire Sans Pro Light"/>
              </a:rPr>
              <a:t>s </a:t>
            </a:r>
            <a:r>
              <a:rPr b="0" lang="es-MX" sz="2800" spc="-1" strike="noStrike">
                <a:solidFill>
                  <a:schemeClr val="dk1"/>
                </a:solidFill>
                <a:latin typeface="Quire Sans Pro Light"/>
              </a:rPr>
              <a:t>d</a:t>
            </a:r>
            <a:r>
              <a:rPr b="0" lang="es-MX" sz="2800" spc="-1" strike="noStrike">
                <a:solidFill>
                  <a:schemeClr val="dk1"/>
                </a:solidFill>
                <a:latin typeface="Quire Sans Pro Light"/>
              </a:rPr>
              <a:t>e </a:t>
            </a:r>
            <a:r>
              <a:rPr b="0" lang="es-MX" sz="2800" spc="-1" strike="noStrike">
                <a:solidFill>
                  <a:schemeClr val="dk1"/>
                </a:solidFill>
                <a:latin typeface="Quire Sans Pro Light"/>
              </a:rPr>
              <a:t>t</a:t>
            </a:r>
            <a:r>
              <a:rPr b="0" lang="es-MX" sz="2800" spc="-1" strike="noStrike">
                <a:solidFill>
                  <a:schemeClr val="dk1"/>
                </a:solidFill>
                <a:latin typeface="Quire Sans Pro Light"/>
              </a:rPr>
              <a:t>e</a:t>
            </a:r>
            <a:r>
              <a:rPr b="0" lang="es-MX" sz="2800" spc="-1" strike="noStrike">
                <a:solidFill>
                  <a:schemeClr val="dk1"/>
                </a:solidFill>
                <a:latin typeface="Quire Sans Pro Light"/>
              </a:rPr>
              <a:t>x</a:t>
            </a:r>
            <a:r>
              <a:rPr b="0" lang="es-MX" sz="2800" spc="-1" strike="noStrike">
                <a:solidFill>
                  <a:schemeClr val="dk1"/>
                </a:solidFill>
                <a:latin typeface="Quire Sans Pro Light"/>
              </a:rPr>
              <a:t>t</a:t>
            </a:r>
            <a:r>
              <a:rPr b="0" lang="es-MX" sz="2800" spc="-1" strike="noStrike">
                <a:solidFill>
                  <a:schemeClr val="dk1"/>
                </a:solidFill>
                <a:latin typeface="Quire Sans Pro Light"/>
              </a:rPr>
              <a:t>o </a:t>
            </a:r>
            <a:r>
              <a:rPr b="0" lang="es-MX" sz="2800" spc="-1" strike="noStrike">
                <a:solidFill>
                  <a:schemeClr val="dk1"/>
                </a:solidFill>
                <a:latin typeface="Quire Sans Pro Light"/>
              </a:rPr>
              <a:t>d</a:t>
            </a:r>
            <a:r>
              <a:rPr b="0" lang="es-MX" sz="2800" spc="-1" strike="noStrike">
                <a:solidFill>
                  <a:schemeClr val="dk1"/>
                </a:solidFill>
                <a:latin typeface="Quire Sans Pro Light"/>
              </a:rPr>
              <a:t>e</a:t>
            </a:r>
            <a:r>
              <a:rPr b="0" lang="es-MX" sz="2800" spc="-1" strike="noStrike">
                <a:solidFill>
                  <a:schemeClr val="dk1"/>
                </a:solidFill>
                <a:latin typeface="Quire Sans Pro Light"/>
              </a:rPr>
              <a:t>l </a:t>
            </a:r>
            <a:r>
              <a:rPr b="0" lang="es-MX" sz="2800" spc="-1" strike="noStrike">
                <a:solidFill>
                  <a:schemeClr val="dk1"/>
                </a:solidFill>
                <a:latin typeface="Quire Sans Pro Light"/>
              </a:rPr>
              <a:t>p</a:t>
            </a:r>
            <a:r>
              <a:rPr b="0" lang="es-MX" sz="2800" spc="-1" strike="noStrike">
                <a:solidFill>
                  <a:schemeClr val="dk1"/>
                </a:solidFill>
                <a:latin typeface="Quire Sans Pro Light"/>
              </a:rPr>
              <a:t>a</a:t>
            </a:r>
            <a:r>
              <a:rPr b="0" lang="es-MX" sz="2800" spc="-1" strike="noStrike">
                <a:solidFill>
                  <a:schemeClr val="dk1"/>
                </a:solidFill>
                <a:latin typeface="Quire Sans Pro Light"/>
              </a:rPr>
              <a:t>t</a:t>
            </a:r>
            <a:r>
              <a:rPr b="0" lang="es-MX" sz="2800" spc="-1" strike="noStrike">
                <a:solidFill>
                  <a:schemeClr val="dk1"/>
                </a:solidFill>
                <a:latin typeface="Quire Sans Pro Light"/>
              </a:rPr>
              <a:t>r</a:t>
            </a:r>
            <a:r>
              <a:rPr b="0" lang="es-MX" sz="2800" spc="-1" strike="noStrike">
                <a:solidFill>
                  <a:schemeClr val="dk1"/>
                </a:solidFill>
                <a:latin typeface="Quire Sans Pro Light"/>
              </a:rPr>
              <a:t>ó</a:t>
            </a:r>
            <a:r>
              <a:rPr b="0" lang="es-MX" sz="2800" spc="-1" strike="noStrike">
                <a:solidFill>
                  <a:schemeClr val="dk1"/>
                </a:solidFill>
                <a:latin typeface="Quire Sans Pro Light"/>
              </a:rPr>
              <a:t>n</a:t>
            </a:r>
            <a:endParaRPr b="0" lang="es-MX" sz="2800" spc="-1" strike="noStrike">
              <a:solidFill>
                <a:schemeClr val="dk1"/>
              </a:solidFill>
              <a:latin typeface="Quire Sans Pro Light"/>
            </a:endParaRPr>
          </a:p>
          <a:p>
            <a:pPr lvl="1" marL="685800" indent="-228600" defTabSz="914400">
              <a:lnSpc>
                <a:spcPct val="90000"/>
              </a:lnSpc>
              <a:spcBef>
                <a:spcPts val="499"/>
              </a:spcBef>
              <a:buClr>
                <a:srgbClr val="000000"/>
              </a:buClr>
              <a:buFont typeface="Arial"/>
              <a:buChar char="•"/>
            </a:pPr>
            <a:r>
              <a:rPr b="0" lang="es-MX" sz="2400" spc="-1" strike="noStrike">
                <a:solidFill>
                  <a:schemeClr val="dk1"/>
                </a:solidFill>
                <a:latin typeface="Quire Sans Pro Light"/>
              </a:rPr>
              <a:t>S</a:t>
            </a:r>
            <a:r>
              <a:rPr b="0" lang="es-MX" sz="2400" spc="-1" strike="noStrike">
                <a:solidFill>
                  <a:schemeClr val="dk1"/>
                </a:solidFill>
                <a:latin typeface="Quire Sans Pro Light"/>
              </a:rPr>
              <a:t>e</a:t>
            </a:r>
            <a:r>
              <a:rPr b="0" lang="es-MX" sz="2400" spc="-1" strike="noStrike">
                <a:solidFill>
                  <a:schemeClr val="dk1"/>
                </a:solidFill>
                <a:latin typeface="Quire Sans Pro Light"/>
              </a:rPr>
              <a:t>g</a:t>
            </a:r>
            <a:r>
              <a:rPr b="0" lang="es-MX" sz="2400" spc="-1" strike="noStrike">
                <a:solidFill>
                  <a:schemeClr val="dk1"/>
                </a:solidFill>
                <a:latin typeface="Quire Sans Pro Light"/>
              </a:rPr>
              <a:t>u</a:t>
            </a:r>
            <a:r>
              <a:rPr b="0" lang="es-MX" sz="2400" spc="-1" strike="noStrike">
                <a:solidFill>
                  <a:schemeClr val="dk1"/>
                </a:solidFill>
                <a:latin typeface="Quire Sans Pro Light"/>
              </a:rPr>
              <a:t>n</a:t>
            </a:r>
            <a:r>
              <a:rPr b="0" lang="es-MX" sz="2400" spc="-1" strike="noStrike">
                <a:solidFill>
                  <a:schemeClr val="dk1"/>
                </a:solidFill>
                <a:latin typeface="Quire Sans Pro Light"/>
              </a:rPr>
              <a:t>d</a:t>
            </a:r>
            <a:r>
              <a:rPr b="0" lang="es-MX" sz="2400" spc="-1" strike="noStrike">
                <a:solidFill>
                  <a:schemeClr val="dk1"/>
                </a:solidFill>
                <a:latin typeface="Quire Sans Pro Light"/>
              </a:rPr>
              <a:t>o</a:t>
            </a:r>
            <a:r>
              <a:rPr b="0" lang="es-MX" sz="2400" spc="-1" strike="noStrike">
                <a:solidFill>
                  <a:schemeClr val="dk1"/>
                </a:solidFill>
                <a:latin typeface="Quire Sans Pro Light"/>
              </a:rPr>
              <a:t> </a:t>
            </a:r>
            <a:r>
              <a:rPr b="0" lang="es-MX" sz="2400" spc="-1" strike="noStrike">
                <a:solidFill>
                  <a:schemeClr val="dk1"/>
                </a:solidFill>
                <a:latin typeface="Quire Sans Pro Light"/>
              </a:rPr>
              <a:t>n</a:t>
            </a:r>
            <a:r>
              <a:rPr b="0" lang="es-MX" sz="2400" spc="-1" strike="noStrike">
                <a:solidFill>
                  <a:schemeClr val="dk1"/>
                </a:solidFill>
                <a:latin typeface="Quire Sans Pro Light"/>
              </a:rPr>
              <a:t>i</a:t>
            </a:r>
            <a:r>
              <a:rPr b="0" lang="es-MX" sz="2400" spc="-1" strike="noStrike">
                <a:solidFill>
                  <a:schemeClr val="dk1"/>
                </a:solidFill>
                <a:latin typeface="Quire Sans Pro Light"/>
              </a:rPr>
              <a:t>v</a:t>
            </a:r>
            <a:r>
              <a:rPr b="0" lang="es-MX" sz="2400" spc="-1" strike="noStrike">
                <a:solidFill>
                  <a:schemeClr val="dk1"/>
                </a:solidFill>
                <a:latin typeface="Quire Sans Pro Light"/>
              </a:rPr>
              <a:t>e</a:t>
            </a:r>
            <a:r>
              <a:rPr b="0" lang="es-MX" sz="2400" spc="-1" strike="noStrike">
                <a:solidFill>
                  <a:schemeClr val="dk1"/>
                </a:solidFill>
                <a:latin typeface="Quire Sans Pro Light"/>
              </a:rPr>
              <a:t>l</a:t>
            </a:r>
            <a:endParaRPr b="0" lang="es-MX" sz="2400" spc="-1" strike="noStrike">
              <a:solidFill>
                <a:schemeClr val="dk1"/>
              </a:solidFill>
              <a:latin typeface="Quire Sans Pro Light"/>
            </a:endParaRPr>
          </a:p>
          <a:p>
            <a:pPr lvl="2" marL="1143000" indent="-228600" defTabSz="914400">
              <a:lnSpc>
                <a:spcPct val="90000"/>
              </a:lnSpc>
              <a:spcBef>
                <a:spcPts val="499"/>
              </a:spcBef>
              <a:buClr>
                <a:srgbClr val="000000"/>
              </a:buClr>
              <a:buFont typeface="Arial"/>
              <a:buChar char="•"/>
            </a:pPr>
            <a:r>
              <a:rPr b="0" lang="es-MX" sz="2000" spc="-1" strike="noStrike">
                <a:solidFill>
                  <a:schemeClr val="dk1"/>
                </a:solidFill>
                <a:latin typeface="Quire Sans Pro Light"/>
              </a:rPr>
              <a:t>T</a:t>
            </a:r>
            <a:r>
              <a:rPr b="0" lang="es-MX" sz="2000" spc="-1" strike="noStrike">
                <a:solidFill>
                  <a:schemeClr val="dk1"/>
                </a:solidFill>
                <a:latin typeface="Quire Sans Pro Light"/>
              </a:rPr>
              <a:t>e</a:t>
            </a:r>
            <a:r>
              <a:rPr b="0" lang="es-MX" sz="2000" spc="-1" strike="noStrike">
                <a:solidFill>
                  <a:schemeClr val="dk1"/>
                </a:solidFill>
                <a:latin typeface="Quire Sans Pro Light"/>
              </a:rPr>
              <a:t>r</a:t>
            </a:r>
            <a:r>
              <a:rPr b="0" lang="es-MX" sz="2000" spc="-1" strike="noStrike">
                <a:solidFill>
                  <a:schemeClr val="dk1"/>
                </a:solidFill>
                <a:latin typeface="Quire Sans Pro Light"/>
              </a:rPr>
              <a:t>c</a:t>
            </a:r>
            <a:r>
              <a:rPr b="0" lang="es-MX" sz="2000" spc="-1" strike="noStrike">
                <a:solidFill>
                  <a:schemeClr val="dk1"/>
                </a:solidFill>
                <a:latin typeface="Quire Sans Pro Light"/>
              </a:rPr>
              <a:t>e</a:t>
            </a:r>
            <a:r>
              <a:rPr b="0" lang="es-MX" sz="2000" spc="-1" strike="noStrike">
                <a:solidFill>
                  <a:schemeClr val="dk1"/>
                </a:solidFill>
                <a:latin typeface="Quire Sans Pro Light"/>
              </a:rPr>
              <a:t>r</a:t>
            </a:r>
            <a:r>
              <a:rPr b="0" lang="es-MX" sz="2000" spc="-1" strike="noStrike">
                <a:solidFill>
                  <a:schemeClr val="dk1"/>
                </a:solidFill>
                <a:latin typeface="Quire Sans Pro Light"/>
              </a:rPr>
              <a:t> </a:t>
            </a:r>
            <a:r>
              <a:rPr b="0" lang="es-MX" sz="2000" spc="-1" strike="noStrike">
                <a:solidFill>
                  <a:schemeClr val="dk1"/>
                </a:solidFill>
                <a:latin typeface="Quire Sans Pro Light"/>
              </a:rPr>
              <a:t>n</a:t>
            </a:r>
            <a:r>
              <a:rPr b="0" lang="es-MX" sz="2000" spc="-1" strike="noStrike">
                <a:solidFill>
                  <a:schemeClr val="dk1"/>
                </a:solidFill>
                <a:latin typeface="Quire Sans Pro Light"/>
              </a:rPr>
              <a:t>i</a:t>
            </a:r>
            <a:r>
              <a:rPr b="0" lang="es-MX" sz="2000" spc="-1" strike="noStrike">
                <a:solidFill>
                  <a:schemeClr val="dk1"/>
                </a:solidFill>
                <a:latin typeface="Quire Sans Pro Light"/>
              </a:rPr>
              <a:t>v</a:t>
            </a:r>
            <a:r>
              <a:rPr b="0" lang="es-MX" sz="2000" spc="-1" strike="noStrike">
                <a:solidFill>
                  <a:schemeClr val="dk1"/>
                </a:solidFill>
                <a:latin typeface="Quire Sans Pro Light"/>
              </a:rPr>
              <a:t>e</a:t>
            </a:r>
            <a:r>
              <a:rPr b="0" lang="es-MX" sz="2000" spc="-1" strike="noStrike">
                <a:solidFill>
                  <a:schemeClr val="dk1"/>
                </a:solidFill>
                <a:latin typeface="Quire Sans Pro Light"/>
              </a:rPr>
              <a:t>l</a:t>
            </a:r>
            <a:endParaRPr b="0" lang="es-MX" sz="2000" spc="-1" strike="noStrike">
              <a:solidFill>
                <a:schemeClr val="dk1"/>
              </a:solidFill>
              <a:latin typeface="Quire Sans Pro Light"/>
            </a:endParaRPr>
          </a:p>
          <a:p>
            <a:pPr lvl="3" marL="1600200" indent="-228600" defTabSz="914400">
              <a:lnSpc>
                <a:spcPct val="90000"/>
              </a:lnSpc>
              <a:spcBef>
                <a:spcPts val="499"/>
              </a:spcBef>
              <a:buClr>
                <a:srgbClr val="000000"/>
              </a:buClr>
              <a:buFont typeface="Arial"/>
              <a:buChar char="•"/>
            </a:pPr>
            <a:r>
              <a:rPr b="0" lang="es-MX" sz="1800" spc="-1" strike="noStrike">
                <a:solidFill>
                  <a:schemeClr val="dk1"/>
                </a:solidFill>
                <a:latin typeface="Quire Sans Pro Light"/>
              </a:rPr>
              <a:t>C</a:t>
            </a:r>
            <a:r>
              <a:rPr b="0" lang="es-MX" sz="1800" spc="-1" strike="noStrike">
                <a:solidFill>
                  <a:schemeClr val="dk1"/>
                </a:solidFill>
                <a:latin typeface="Quire Sans Pro Light"/>
              </a:rPr>
              <a:t>u</a:t>
            </a:r>
            <a:r>
              <a:rPr b="0" lang="es-MX" sz="1800" spc="-1" strike="noStrike">
                <a:solidFill>
                  <a:schemeClr val="dk1"/>
                </a:solidFill>
                <a:latin typeface="Quire Sans Pro Light"/>
              </a:rPr>
              <a:t>a</a:t>
            </a:r>
            <a:r>
              <a:rPr b="0" lang="es-MX" sz="1800" spc="-1" strike="noStrike">
                <a:solidFill>
                  <a:schemeClr val="dk1"/>
                </a:solidFill>
                <a:latin typeface="Quire Sans Pro Light"/>
              </a:rPr>
              <a:t>r</a:t>
            </a:r>
            <a:r>
              <a:rPr b="0" lang="es-MX" sz="1800" spc="-1" strike="noStrike">
                <a:solidFill>
                  <a:schemeClr val="dk1"/>
                </a:solidFill>
                <a:latin typeface="Quire Sans Pro Light"/>
              </a:rPr>
              <a:t>t</a:t>
            </a:r>
            <a:r>
              <a:rPr b="0" lang="es-MX" sz="1800" spc="-1" strike="noStrike">
                <a:solidFill>
                  <a:schemeClr val="dk1"/>
                </a:solidFill>
                <a:latin typeface="Quire Sans Pro Light"/>
              </a:rPr>
              <a:t>o</a:t>
            </a:r>
            <a:r>
              <a:rPr b="0" lang="es-MX" sz="1800" spc="-1" strike="noStrike">
                <a:solidFill>
                  <a:schemeClr val="dk1"/>
                </a:solidFill>
                <a:latin typeface="Quire Sans Pro Light"/>
              </a:rPr>
              <a:t> </a:t>
            </a:r>
            <a:r>
              <a:rPr b="0" lang="es-MX" sz="1800" spc="-1" strike="noStrike">
                <a:solidFill>
                  <a:schemeClr val="dk1"/>
                </a:solidFill>
                <a:latin typeface="Quire Sans Pro Light"/>
              </a:rPr>
              <a:t>n</a:t>
            </a:r>
            <a:r>
              <a:rPr b="0" lang="es-MX" sz="1800" spc="-1" strike="noStrike">
                <a:solidFill>
                  <a:schemeClr val="dk1"/>
                </a:solidFill>
                <a:latin typeface="Quire Sans Pro Light"/>
              </a:rPr>
              <a:t>i</a:t>
            </a:r>
            <a:r>
              <a:rPr b="0" lang="es-MX" sz="1800" spc="-1" strike="noStrike">
                <a:solidFill>
                  <a:schemeClr val="dk1"/>
                </a:solidFill>
                <a:latin typeface="Quire Sans Pro Light"/>
              </a:rPr>
              <a:t>v</a:t>
            </a:r>
            <a:r>
              <a:rPr b="0" lang="es-MX" sz="1800" spc="-1" strike="noStrike">
                <a:solidFill>
                  <a:schemeClr val="dk1"/>
                </a:solidFill>
                <a:latin typeface="Quire Sans Pro Light"/>
              </a:rPr>
              <a:t>e</a:t>
            </a:r>
            <a:r>
              <a:rPr b="0" lang="es-MX" sz="1800" spc="-1" strike="noStrike">
                <a:solidFill>
                  <a:schemeClr val="dk1"/>
                </a:solidFill>
                <a:latin typeface="Quire Sans Pro Light"/>
              </a:rPr>
              <a:t>l</a:t>
            </a:r>
            <a:endParaRPr b="0" lang="es-MX" sz="1800" spc="-1" strike="noStrike">
              <a:solidFill>
                <a:schemeClr val="dk1"/>
              </a:solidFill>
              <a:latin typeface="Quire Sans Pro Light"/>
            </a:endParaRPr>
          </a:p>
          <a:p>
            <a:pPr lvl="4" marL="2057400" indent="-228600" defTabSz="914400">
              <a:lnSpc>
                <a:spcPct val="90000"/>
              </a:lnSpc>
              <a:spcBef>
                <a:spcPts val="499"/>
              </a:spcBef>
              <a:buClr>
                <a:srgbClr val="000000"/>
              </a:buClr>
              <a:buFont typeface="Arial"/>
              <a:buChar char="•"/>
            </a:pPr>
            <a:r>
              <a:rPr b="0" lang="es-MX" sz="1800" spc="-1" strike="noStrike">
                <a:solidFill>
                  <a:schemeClr val="dk1"/>
                </a:solidFill>
                <a:latin typeface="Quire Sans Pro Light"/>
              </a:rPr>
              <a:t>Q</a:t>
            </a:r>
            <a:r>
              <a:rPr b="0" lang="es-MX" sz="1800" spc="-1" strike="noStrike">
                <a:solidFill>
                  <a:schemeClr val="dk1"/>
                </a:solidFill>
                <a:latin typeface="Quire Sans Pro Light"/>
              </a:rPr>
              <a:t>u</a:t>
            </a:r>
            <a:r>
              <a:rPr b="0" lang="es-MX" sz="1800" spc="-1" strike="noStrike">
                <a:solidFill>
                  <a:schemeClr val="dk1"/>
                </a:solidFill>
                <a:latin typeface="Quire Sans Pro Light"/>
              </a:rPr>
              <a:t>i</a:t>
            </a:r>
            <a:r>
              <a:rPr b="0" lang="es-MX" sz="1800" spc="-1" strike="noStrike">
                <a:solidFill>
                  <a:schemeClr val="dk1"/>
                </a:solidFill>
                <a:latin typeface="Quire Sans Pro Light"/>
              </a:rPr>
              <a:t>n</a:t>
            </a:r>
            <a:r>
              <a:rPr b="0" lang="es-MX" sz="1800" spc="-1" strike="noStrike">
                <a:solidFill>
                  <a:schemeClr val="dk1"/>
                </a:solidFill>
                <a:latin typeface="Quire Sans Pro Light"/>
              </a:rPr>
              <a:t>t</a:t>
            </a:r>
            <a:r>
              <a:rPr b="0" lang="es-MX" sz="1800" spc="-1" strike="noStrike">
                <a:solidFill>
                  <a:schemeClr val="dk1"/>
                </a:solidFill>
                <a:latin typeface="Quire Sans Pro Light"/>
              </a:rPr>
              <a:t>o</a:t>
            </a:r>
            <a:r>
              <a:rPr b="0" lang="es-MX" sz="1800" spc="-1" strike="noStrike">
                <a:solidFill>
                  <a:schemeClr val="dk1"/>
                </a:solidFill>
                <a:latin typeface="Quire Sans Pro Light"/>
              </a:rPr>
              <a:t> </a:t>
            </a:r>
            <a:r>
              <a:rPr b="0" lang="es-MX" sz="1800" spc="-1" strike="noStrike">
                <a:solidFill>
                  <a:schemeClr val="dk1"/>
                </a:solidFill>
                <a:latin typeface="Quire Sans Pro Light"/>
              </a:rPr>
              <a:t>n</a:t>
            </a:r>
            <a:r>
              <a:rPr b="0" lang="es-MX" sz="1800" spc="-1" strike="noStrike">
                <a:solidFill>
                  <a:schemeClr val="dk1"/>
                </a:solidFill>
                <a:latin typeface="Quire Sans Pro Light"/>
              </a:rPr>
              <a:t>i</a:t>
            </a:r>
            <a:r>
              <a:rPr b="0" lang="es-MX" sz="1800" spc="-1" strike="noStrike">
                <a:solidFill>
                  <a:schemeClr val="dk1"/>
                </a:solidFill>
                <a:latin typeface="Quire Sans Pro Light"/>
              </a:rPr>
              <a:t>v</a:t>
            </a:r>
            <a:r>
              <a:rPr b="0" lang="es-MX" sz="1800" spc="-1" strike="noStrike">
                <a:solidFill>
                  <a:schemeClr val="dk1"/>
                </a:solidFill>
                <a:latin typeface="Quire Sans Pro Light"/>
              </a:rPr>
              <a:t>e</a:t>
            </a:r>
            <a:r>
              <a:rPr b="0" lang="es-MX" sz="1800" spc="-1" strike="noStrike">
                <a:solidFill>
                  <a:schemeClr val="dk1"/>
                </a:solidFill>
                <a:latin typeface="Quire Sans Pro Light"/>
              </a:rPr>
              <a:t>l</a:t>
            </a:r>
            <a:endParaRPr b="0" lang="es-MX" sz="1800" spc="-1" strike="noStrike">
              <a:solidFill>
                <a:schemeClr val="dk1"/>
              </a:solidFill>
              <a:latin typeface="Quire Sans Pro Light"/>
            </a:endParaRPr>
          </a:p>
        </p:txBody>
      </p:sp>
      <p:sp>
        <p:nvSpPr>
          <p:cNvPr id="36"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37"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38"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BDB77E9C-5443-4BE5-819E-C6B265593E1D}"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1440" y="0"/>
            <a:ext cx="12188520" cy="6857640"/>
          </a:xfrm>
          <a:prstGeom prst="rect">
            <a:avLst/>
          </a:prstGeom>
          <a:solidFill>
            <a:schemeClr val="lt1"/>
          </a:solidFill>
          <a:ln w="0">
            <a:noFill/>
          </a:ln>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a:t>
            </a:r>
            <a:r>
              <a:rPr b="0" lang="es-MX" sz="1800" spc="-1" strike="noStrike">
                <a:solidFill>
                  <a:schemeClr val="dk1"/>
                </a:solidFill>
                <a:latin typeface="Quire Sans Pro Light"/>
              </a:rPr>
              <a:t>clic </a:t>
            </a:r>
            <a:r>
              <a:rPr b="0" lang="es-MX" sz="1800" spc="-1" strike="noStrike">
                <a:solidFill>
                  <a:schemeClr val="dk1"/>
                </a:solidFill>
                <a:latin typeface="Quire Sans Pro Light"/>
              </a:rPr>
              <a:t>en el </a:t>
            </a:r>
            <a:r>
              <a:rPr b="0" lang="es-MX" sz="1800" spc="-1" strike="noStrike">
                <a:solidFill>
                  <a:schemeClr val="dk1"/>
                </a:solidFill>
                <a:latin typeface="Quire Sans Pro Light"/>
              </a:rPr>
              <a:t>icon</a:t>
            </a:r>
            <a:r>
              <a:rPr b="0" lang="es-MX" sz="1800" spc="-1" strike="noStrike">
                <a:solidFill>
                  <a:schemeClr val="dk1"/>
                </a:solidFill>
                <a:latin typeface="Quire Sans Pro Light"/>
              </a:rPr>
              <a:t>o </a:t>
            </a:r>
            <a:r>
              <a:rPr b="0" lang="es-MX" sz="1800" spc="-1" strike="noStrike">
                <a:solidFill>
                  <a:schemeClr val="dk1"/>
                </a:solidFill>
                <a:latin typeface="Quire Sans Pro Light"/>
              </a:rPr>
              <a:t>para </a:t>
            </a:r>
            <a:r>
              <a:rPr b="0" lang="es-MX" sz="1800" spc="-1" strike="noStrike">
                <a:solidFill>
                  <a:schemeClr val="dk1"/>
                </a:solidFill>
                <a:latin typeface="Quire Sans Pro Light"/>
              </a:rPr>
              <a:t>agre</a:t>
            </a:r>
            <a:r>
              <a:rPr b="0" lang="es-MX" sz="1800" spc="-1" strike="noStrike">
                <a:solidFill>
                  <a:schemeClr val="dk1"/>
                </a:solidFill>
                <a:latin typeface="Quire Sans Pro Light"/>
              </a:rPr>
              <a:t>gar </a:t>
            </a:r>
            <a:r>
              <a:rPr b="0" lang="es-MX" sz="1800" spc="-1" strike="noStrike">
                <a:solidFill>
                  <a:schemeClr val="dk1"/>
                </a:solidFill>
                <a:latin typeface="Quire Sans Pro Light"/>
              </a:rPr>
              <a:t>una </a:t>
            </a:r>
            <a:r>
              <a:rPr b="0" lang="es-MX" sz="1800" spc="-1" strike="noStrike">
                <a:solidFill>
                  <a:schemeClr val="dk1"/>
                </a:solidFill>
                <a:latin typeface="Quire Sans Pro Light"/>
              </a:rPr>
              <a:t>imag</a:t>
            </a:r>
            <a:r>
              <a:rPr b="0" lang="es-MX" sz="1800" spc="-1" strike="noStrike">
                <a:solidFill>
                  <a:schemeClr val="dk1"/>
                </a:solidFill>
                <a:latin typeface="Quire Sans Pro Light"/>
              </a:rPr>
              <a:t>en</a:t>
            </a:r>
            <a:endParaRPr b="0" lang="es-MX" sz="1800" spc="-1" strike="noStrike">
              <a:solidFill>
                <a:schemeClr val="dk1"/>
              </a:solidFill>
              <a:latin typeface="Quire Sans Pro Light"/>
            </a:endParaRPr>
          </a:p>
        </p:txBody>
      </p:sp>
      <p:sp>
        <p:nvSpPr>
          <p:cNvPr id="42" name="PlaceHolder 2"/>
          <p:cNvSpPr>
            <a:spLocks noGrp="1"/>
          </p:cNvSpPr>
          <p:nvPr>
            <p:ph type="title"/>
          </p:nvPr>
        </p:nvSpPr>
        <p:spPr>
          <a:xfrm>
            <a:off x="1184760" y="1878120"/>
            <a:ext cx="4571640" cy="938880"/>
          </a:xfrm>
          <a:prstGeom prst="rect">
            <a:avLst/>
          </a:prstGeom>
          <a:noFill/>
          <a:ln w="0">
            <a:noFill/>
          </a:ln>
        </p:spPr>
        <p:txBody>
          <a:bodyPr lIns="91440" rIns="91440" tIns="45720" bIns="45720" anchor="ctr">
            <a:noAutofit/>
          </a:bodyPr>
          <a:p>
            <a:pPr indent="0" defTabSz="914400">
              <a:lnSpc>
                <a:spcPct val="90000"/>
              </a:lnSpc>
              <a:buNone/>
            </a:pPr>
            <a:r>
              <a:rPr b="0" lang="es-MX" sz="3200" spc="-1" strike="noStrike">
                <a:solidFill>
                  <a:schemeClr val="dk1"/>
                </a:solidFill>
                <a:latin typeface="Tisa Offc Serif Pro"/>
              </a:rPr>
              <a:t>Haz clic </a:t>
            </a:r>
            <a:r>
              <a:rPr b="0" lang="es-MX" sz="3200" spc="-1" strike="noStrike">
                <a:solidFill>
                  <a:schemeClr val="dk1"/>
                </a:solidFill>
                <a:latin typeface="Tisa Offc Serif Pro"/>
              </a:rPr>
              <a:t>para </a:t>
            </a:r>
            <a:r>
              <a:rPr b="0" lang="es-MX" sz="3200" spc="-1" strike="noStrike">
                <a:solidFill>
                  <a:schemeClr val="dk1"/>
                </a:solidFill>
                <a:latin typeface="Tisa Offc Serif Pro"/>
              </a:rPr>
              <a:t>modificar el </a:t>
            </a:r>
            <a:r>
              <a:rPr b="0" lang="es-MX" sz="3200" spc="-1" strike="noStrike">
                <a:solidFill>
                  <a:schemeClr val="dk1"/>
                </a:solidFill>
                <a:latin typeface="Tisa Offc Serif Pro"/>
              </a:rPr>
              <a:t>estilo de </a:t>
            </a:r>
            <a:r>
              <a:rPr b="0" lang="es-MX" sz="3200" spc="-1" strike="noStrike">
                <a:solidFill>
                  <a:schemeClr val="dk1"/>
                </a:solidFill>
                <a:latin typeface="Tisa Offc Serif Pro"/>
              </a:rPr>
              <a:t>título del </a:t>
            </a:r>
            <a:r>
              <a:rPr b="0" lang="es-MX" sz="3200" spc="-1" strike="noStrike">
                <a:solidFill>
                  <a:schemeClr val="dk1"/>
                </a:solidFill>
                <a:latin typeface="Tisa Offc Serif Pro"/>
              </a:rPr>
              <a:t>patrón</a:t>
            </a:r>
            <a:endParaRPr b="0" lang="es-MX" sz="3200" spc="-1" strike="noStrike">
              <a:solidFill>
                <a:schemeClr val="dk1"/>
              </a:solidFill>
              <a:latin typeface="Quire Sans Pro Light"/>
            </a:endParaRPr>
          </a:p>
        </p:txBody>
      </p:sp>
      <p:sp>
        <p:nvSpPr>
          <p:cNvPr id="43"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44"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45"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3BB459AD-0472-48C2-BDC2-425A98079118}"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
        <p:nvSpPr>
          <p:cNvPr id="46" name="PlaceHolder 6"/>
          <p:cNvSpPr>
            <a:spLocks noGrp="1"/>
          </p:cNvSpPr>
          <p:nvPr>
            <p:ph type="body"/>
          </p:nvPr>
        </p:nvSpPr>
        <p:spPr>
          <a:xfrm>
            <a:off x="1184760" y="3184200"/>
            <a:ext cx="4571640" cy="73116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Quire Sans Pro Light"/>
              </a:rPr>
              <a:t>Haz clic para editar </a:t>
            </a:r>
            <a:r>
              <a:rPr b="0" lang="es-MX" sz="1400" spc="-1" strike="noStrike">
                <a:solidFill>
                  <a:schemeClr val="dk1"/>
                </a:solidFill>
                <a:latin typeface="Quire Sans Pro Light"/>
              </a:rPr>
              <a:t>el texto</a:t>
            </a:r>
            <a:endParaRPr b="0" lang="es-MX" sz="1400" spc="-1" strike="noStrike">
              <a:solidFill>
                <a:schemeClr val="dk1"/>
              </a:solidFill>
              <a:latin typeface="Quire Sans Pro Light"/>
            </a:endParaRPr>
          </a:p>
        </p:txBody>
      </p:sp>
      <p:sp>
        <p:nvSpPr>
          <p:cNvPr id="47" name="PlaceHolder 7"/>
          <p:cNvSpPr>
            <a:spLocks noGrp="1"/>
          </p:cNvSpPr>
          <p:nvPr>
            <p:ph type="body"/>
          </p:nvPr>
        </p:nvSpPr>
        <p:spPr>
          <a:xfrm>
            <a:off x="1184760" y="2888640"/>
            <a:ext cx="45716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2"/>
                </a:solidFill>
                <a:latin typeface="Tisa Offc Serif Pro"/>
              </a:rPr>
              <a:t>Haz clic para editar el texto</a:t>
            </a:r>
            <a:endParaRPr b="0" lang="es-MX" sz="1800" spc="-1" strike="noStrike">
              <a:solidFill>
                <a:schemeClr val="dk1"/>
              </a:solidFill>
              <a:latin typeface="Quire Sans Pro Light"/>
            </a:endParaRPr>
          </a:p>
        </p:txBody>
      </p:sp>
      <p:sp>
        <p:nvSpPr>
          <p:cNvPr id="48" name="PlaceHolder 8"/>
          <p:cNvSpPr>
            <a:spLocks noGrp="1"/>
          </p:cNvSpPr>
          <p:nvPr>
            <p:ph type="body"/>
          </p:nvPr>
        </p:nvSpPr>
        <p:spPr>
          <a:xfrm>
            <a:off x="1184760" y="4340160"/>
            <a:ext cx="4571640" cy="73116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49" name="PlaceHolder 9"/>
          <p:cNvSpPr>
            <a:spLocks noGrp="1"/>
          </p:cNvSpPr>
          <p:nvPr>
            <p:ph type="body"/>
          </p:nvPr>
        </p:nvSpPr>
        <p:spPr>
          <a:xfrm>
            <a:off x="1184760" y="4044600"/>
            <a:ext cx="45716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2"/>
                </a:solidFill>
                <a:latin typeface="Tisa Offc Serif Pro"/>
              </a:rPr>
              <a:t>Haz clic para editar el texto</a:t>
            </a:r>
            <a:endParaRPr b="0" lang="es-MX" sz="1800" spc="-1" strike="noStrike">
              <a:solidFill>
                <a:schemeClr val="dk1"/>
              </a:solidFill>
              <a:latin typeface="Quire Sans Pro Light"/>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 name="Marcador de posición de imagen 13" descr="fotografía de primer plano de hojas&#10;"/>
          <p:cNvPicPr/>
          <p:nvPr/>
        </p:nvPicPr>
        <p:blipFill>
          <a:blip r:embed="rId2">
            <a:extLst>
              <a:ext uri="{BEBA8EAE-BF5A-486C-A8C5-ECC9F3942E4B}">
                <a14:imgProps xmlns:a14="http://schemas.microsoft.com/office/drawing/2010/main">
                  <a14:imgLayer r:embed="rId3">
                    <a14:imgEffect>
                      <a14:saturation sat="50000"/>
                    </a14:imgEffect>
                  </a14:imgLayer>
                </a14:imgProps>
              </a:ext>
            </a:extLst>
          </a:blip>
          <a:stretch/>
        </p:blipFill>
        <p:spPr>
          <a:xfrm>
            <a:off x="1440" y="0"/>
            <a:ext cx="12188520" cy="6857640"/>
          </a:xfrm>
          <a:prstGeom prst="rect">
            <a:avLst/>
          </a:prstGeom>
          <a:ln w="0">
            <a:noFill/>
          </a:ln>
        </p:spPr>
      </p:pic>
      <p:sp>
        <p:nvSpPr>
          <p:cNvPr id="51" name="Rectángulo 8"/>
          <p:cNvSpPr/>
          <p:nvPr/>
        </p:nvSpPr>
        <p:spPr>
          <a:xfrm>
            <a:off x="4066200" y="0"/>
            <a:ext cx="4059720" cy="685764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52" name="PlaceHolder 1"/>
          <p:cNvSpPr>
            <a:spLocks noGrp="1"/>
          </p:cNvSpPr>
          <p:nvPr>
            <p:ph type="title"/>
          </p:nvPr>
        </p:nvSpPr>
        <p:spPr>
          <a:xfrm>
            <a:off x="4724280" y="2450520"/>
            <a:ext cx="2742840" cy="639720"/>
          </a:xfrm>
          <a:prstGeom prst="rect">
            <a:avLst/>
          </a:prstGeom>
          <a:noFill/>
          <a:ln w="0">
            <a:noFill/>
          </a:ln>
        </p:spPr>
        <p:txBody>
          <a:bodyPr lIns="91440" rIns="91440" tIns="45720" bIns="45720" anchor="ctr">
            <a:noAutofit/>
          </a:bodyPr>
          <a:p>
            <a:pPr indent="0" algn="ctr" defTabSz="914400">
              <a:lnSpc>
                <a:spcPct val="90000"/>
              </a:lnSpc>
              <a:buNone/>
            </a:pPr>
            <a:r>
              <a:rPr b="0" lang="es-MX" sz="3600" spc="-1" strike="noStrike">
                <a:solidFill>
                  <a:schemeClr val="dk1"/>
                </a:solidFill>
                <a:latin typeface="Tisa Offc Serif Pro"/>
              </a:rPr>
              <a:t>Haz clic </a:t>
            </a:r>
            <a:r>
              <a:rPr b="0" lang="es-MX" sz="3600" spc="-1" strike="noStrike">
                <a:solidFill>
                  <a:schemeClr val="dk1"/>
                </a:solidFill>
                <a:latin typeface="Tisa Offc Serif Pro"/>
              </a:rPr>
              <a:t>para </a:t>
            </a:r>
            <a:r>
              <a:rPr b="0" lang="es-MX" sz="3600" spc="-1" strike="noStrike">
                <a:solidFill>
                  <a:schemeClr val="dk1"/>
                </a:solidFill>
                <a:latin typeface="Tisa Offc Serif Pro"/>
              </a:rPr>
              <a:t>modificar </a:t>
            </a:r>
            <a:r>
              <a:rPr b="0" lang="es-MX" sz="3600" spc="-1" strike="noStrike">
                <a:solidFill>
                  <a:schemeClr val="dk1"/>
                </a:solidFill>
                <a:latin typeface="Tisa Offc Serif Pro"/>
              </a:rPr>
              <a:t>el estilo de </a:t>
            </a:r>
            <a:r>
              <a:rPr b="0" lang="es-MX" sz="3600" spc="-1" strike="noStrike">
                <a:solidFill>
                  <a:schemeClr val="dk1"/>
                </a:solidFill>
                <a:latin typeface="Tisa Offc Serif Pro"/>
              </a:rPr>
              <a:t>título del </a:t>
            </a:r>
            <a:r>
              <a:rPr b="0" lang="es-MX" sz="3600" spc="-1" strike="noStrike">
                <a:solidFill>
                  <a:schemeClr val="dk1"/>
                </a:solidFill>
                <a:latin typeface="Tisa Offc Serif Pro"/>
              </a:rPr>
              <a:t>patrón</a:t>
            </a:r>
            <a:endParaRPr b="0" lang="es-MX" sz="3600" spc="-1" strike="noStrike">
              <a:solidFill>
                <a:schemeClr val="dk1"/>
              </a:solidFill>
              <a:latin typeface="Quire Sans Pro Light"/>
            </a:endParaRPr>
          </a:p>
        </p:txBody>
      </p:sp>
      <p:sp>
        <p:nvSpPr>
          <p:cNvPr id="53" name="PlaceHolder 2"/>
          <p:cNvSpPr>
            <a:spLocks noGrp="1"/>
          </p:cNvSpPr>
          <p:nvPr>
            <p:ph type="body"/>
          </p:nvPr>
        </p:nvSpPr>
        <p:spPr>
          <a:xfrm>
            <a:off x="4724280" y="3566160"/>
            <a:ext cx="2742840" cy="265140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lang="es-MX" sz="1800" spc="-1" strike="noStrike">
                <a:solidFill>
                  <a:schemeClr val="dk1"/>
                </a:solidFill>
                <a:latin typeface="Quire Sans Pro Light"/>
              </a:rPr>
              <a:t>Haz clic para editar el texto</a:t>
            </a:r>
            <a:endParaRPr b="0" lang="es-MX" sz="1800" spc="-1" strike="noStrike">
              <a:solidFill>
                <a:schemeClr val="dk1"/>
              </a:solidFill>
              <a:latin typeface="Quire Sans Pro Light"/>
            </a:endParaRPr>
          </a:p>
        </p:txBody>
      </p:sp>
      <p:sp>
        <p:nvSpPr>
          <p:cNvPr id="54" name="PlaceHolder 3"/>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55" name="PlaceHolder 4"/>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56" name="PlaceHolder 5"/>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86381F93-F623-4246-9422-8B364F35B642}"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7" name="Marcador de posición de imagen 8" descr="Fotografía de hojas de palmera&#10;"/>
          <p:cNvPicPr/>
          <p:nvPr/>
        </p:nvPicPr>
        <p:blipFill>
          <a:blip r:embed="rId2"/>
          <a:stretch/>
        </p:blipFill>
        <p:spPr>
          <a:xfrm>
            <a:off x="1440" y="0"/>
            <a:ext cx="12188520" cy="6857640"/>
          </a:xfrm>
          <a:prstGeom prst="rect">
            <a:avLst/>
          </a:prstGeom>
          <a:ln w="0">
            <a:noFill/>
          </a:ln>
        </p:spPr>
      </p:pic>
      <p:sp>
        <p:nvSpPr>
          <p:cNvPr id="58" name="Rectángulo 9"/>
          <p:cNvSpPr/>
          <p:nvPr/>
        </p:nvSpPr>
        <p:spPr>
          <a:xfrm>
            <a:off x="915840" y="777240"/>
            <a:ext cx="10359720" cy="530316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59" name="PlaceHolder 1"/>
          <p:cNvSpPr>
            <a:spLocks noGrp="1"/>
          </p:cNvSpPr>
          <p:nvPr>
            <p:ph type="body"/>
          </p:nvPr>
        </p:nvSpPr>
        <p:spPr>
          <a:xfrm>
            <a:off x="6099120" y="777240"/>
            <a:ext cx="5184360" cy="5303160"/>
          </a:xfrm>
          <a:prstGeom prst="rect">
            <a:avLst/>
          </a:prstGeom>
          <a:solidFill>
            <a:schemeClr val="accent4"/>
          </a:solidFill>
          <a:ln w="0">
            <a:noFill/>
          </a:ln>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una imagen</a:t>
            </a:r>
            <a:endParaRPr b="0" lang="es-MX" sz="1800" spc="-1" strike="noStrike">
              <a:solidFill>
                <a:schemeClr val="dk1"/>
              </a:solidFill>
              <a:latin typeface="Quire Sans Pro Light"/>
            </a:endParaRPr>
          </a:p>
        </p:txBody>
      </p:sp>
      <p:sp>
        <p:nvSpPr>
          <p:cNvPr id="60" name="PlaceHolder 2"/>
          <p:cNvSpPr>
            <a:spLocks noGrp="1"/>
          </p:cNvSpPr>
          <p:nvPr>
            <p:ph type="title"/>
          </p:nvPr>
        </p:nvSpPr>
        <p:spPr>
          <a:xfrm>
            <a:off x="1463040" y="1828800"/>
            <a:ext cx="4087080" cy="840960"/>
          </a:xfrm>
          <a:prstGeom prst="rect">
            <a:avLst/>
          </a:prstGeom>
          <a:noFill/>
          <a:ln w="0">
            <a:noFill/>
          </a:ln>
        </p:spPr>
        <p:txBody>
          <a:bodyPr lIns="91440" rIns="91440" tIns="45720" bIns="45720" anchor="ctr">
            <a:normAutofit fontScale="65255"/>
          </a:bodyPr>
          <a:p>
            <a:pPr indent="0" defTabSz="914400">
              <a:lnSpc>
                <a:spcPct val="90000"/>
              </a:lnSpc>
              <a:buNone/>
            </a:pPr>
            <a:r>
              <a:rPr b="0" lang="es-MX" sz="4000" spc="-1" strike="noStrike">
                <a:solidFill>
                  <a:schemeClr val="dk1"/>
                </a:solidFill>
                <a:latin typeface="Tisa Offc Serif Pro"/>
              </a:rPr>
              <a:t>Haz clic para modificar el estilo de título del patrón</a:t>
            </a:r>
            <a:endParaRPr b="0" lang="es-MX" sz="4000" spc="-1" strike="noStrike">
              <a:solidFill>
                <a:schemeClr val="dk1"/>
              </a:solidFill>
              <a:latin typeface="Quire Sans Pro Light"/>
            </a:endParaRPr>
          </a:p>
        </p:txBody>
      </p:sp>
      <p:sp>
        <p:nvSpPr>
          <p:cNvPr id="61" name="PlaceHolder 3"/>
          <p:cNvSpPr>
            <a:spLocks noGrp="1"/>
          </p:cNvSpPr>
          <p:nvPr>
            <p:ph type="body"/>
          </p:nvPr>
        </p:nvSpPr>
        <p:spPr>
          <a:xfrm>
            <a:off x="1463040" y="2800080"/>
            <a:ext cx="4087080" cy="220320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Quire Sans Pro Light"/>
              </a:rPr>
              <a:t>Haz clic para editar el texto</a:t>
            </a:r>
            <a:endParaRPr b="0" lang="es-MX" sz="1400" spc="-1" strike="noStrike">
              <a:solidFill>
                <a:schemeClr val="dk1"/>
              </a:solidFill>
              <a:latin typeface="Quire Sans Pro Light"/>
            </a:endParaRPr>
          </a:p>
        </p:txBody>
      </p:sp>
      <p:sp>
        <p:nvSpPr>
          <p:cNvPr id="62" name="PlaceHolder 4"/>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63" name="PlaceHolder 5"/>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64" name="PlaceHolder 6"/>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78AF68AA-3E79-4915-95D9-AB3A0D23973E}"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5" name="Marcador de posición de imagen 64" descr=""/>
          <p:cNvPicPr/>
          <p:nvPr/>
        </p:nvPicPr>
        <p:blipFill>
          <a:blip r:embed="rId2">
            <a:alphaModFix amt="44000"/>
          </a:blip>
          <a:stretch/>
        </p:blipFill>
        <p:spPr>
          <a:xfrm rot="10800000">
            <a:off x="1800" y="0"/>
            <a:ext cx="12188520" cy="6857640"/>
          </a:xfrm>
          <a:prstGeom prst="rect">
            <a:avLst/>
          </a:prstGeom>
          <a:ln w="0">
            <a:noFill/>
          </a:ln>
        </p:spPr>
      </p:pic>
      <p:sp>
        <p:nvSpPr>
          <p:cNvPr id="66"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rmAutofit fontScale="93611"/>
          </a:bodyPr>
          <a:p>
            <a:pPr indent="0" defTabSz="914400">
              <a:lnSpc>
                <a:spcPct val="90000"/>
              </a:lnSpc>
              <a:buNone/>
            </a:pPr>
            <a:r>
              <a:rPr b="0" lang="es-MX" sz="3600" spc="-1" strike="noStrike">
                <a:solidFill>
                  <a:schemeClr val="dk1"/>
                </a:solidFill>
                <a:latin typeface="Tisa Offc Serif Pro"/>
              </a:rPr>
              <a:t>Haz clic para modificar el estilo de título del patrón</a:t>
            </a:r>
            <a:endParaRPr b="0" lang="es-MX" sz="3600" spc="-1" strike="noStrike">
              <a:solidFill>
                <a:schemeClr val="dk1"/>
              </a:solidFill>
              <a:latin typeface="Quire Sans Pro Light"/>
            </a:endParaRPr>
          </a:p>
        </p:txBody>
      </p:sp>
      <p:sp>
        <p:nvSpPr>
          <p:cNvPr id="67" name="PlaceHolder 2"/>
          <p:cNvSpPr>
            <a:spLocks noGrp="1"/>
          </p:cNvSpPr>
          <p:nvPr>
            <p:ph type="body"/>
          </p:nvPr>
        </p:nvSpPr>
        <p:spPr>
          <a:xfrm>
            <a:off x="838080" y="1974960"/>
            <a:ext cx="2102760" cy="3017160"/>
          </a:xfrm>
          <a:prstGeom prst="rect">
            <a:avLst/>
          </a:prstGeom>
          <a:solidFill>
            <a:schemeClr val="accent4"/>
          </a:solidFill>
          <a:ln w="88920">
            <a:solidFill>
              <a:schemeClr val="lt1"/>
            </a:solidFill>
            <a:miter/>
          </a:ln>
          <a:effectLst>
            <a:outerShdw dist="37674" dir="2700000" blurRad="127080" rotWithShape="0">
              <a:srgbClr val="000000">
                <a:alpha val="40000"/>
              </a:srgbClr>
            </a:outerShdw>
          </a:effectLst>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una imagen</a:t>
            </a:r>
            <a:endParaRPr b="0" lang="es-MX" sz="1800" spc="-1" strike="noStrike">
              <a:solidFill>
                <a:schemeClr val="dk1"/>
              </a:solidFill>
              <a:latin typeface="Quire Sans Pro Light"/>
            </a:endParaRPr>
          </a:p>
        </p:txBody>
      </p:sp>
      <p:sp>
        <p:nvSpPr>
          <p:cNvPr id="68" name="PlaceHolder 3"/>
          <p:cNvSpPr>
            <a:spLocks noGrp="1"/>
          </p:cNvSpPr>
          <p:nvPr>
            <p:ph type="body"/>
          </p:nvPr>
        </p:nvSpPr>
        <p:spPr>
          <a:xfrm>
            <a:off x="838080" y="524952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Tisa Offc Serif Pro"/>
              </a:rPr>
              <a:t>Nombre</a:t>
            </a:r>
            <a:endParaRPr b="0" lang="es-MX" sz="1400" spc="-1" strike="noStrike">
              <a:solidFill>
                <a:schemeClr val="dk1"/>
              </a:solidFill>
              <a:latin typeface="Quire Sans Pro Light"/>
            </a:endParaRPr>
          </a:p>
        </p:txBody>
      </p:sp>
      <p:sp>
        <p:nvSpPr>
          <p:cNvPr id="69" name="PlaceHolder 4"/>
          <p:cNvSpPr>
            <a:spLocks noGrp="1"/>
          </p:cNvSpPr>
          <p:nvPr>
            <p:ph type="body"/>
          </p:nvPr>
        </p:nvSpPr>
        <p:spPr>
          <a:xfrm>
            <a:off x="837720" y="553824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Quire Sans Pro Light"/>
              </a:rPr>
              <a:t>Título</a:t>
            </a:r>
            <a:endParaRPr b="0" lang="es-MX" sz="1400" spc="-1" strike="noStrike">
              <a:solidFill>
                <a:schemeClr val="dk1"/>
              </a:solidFill>
              <a:latin typeface="Quire Sans Pro Light"/>
            </a:endParaRPr>
          </a:p>
        </p:txBody>
      </p:sp>
      <p:sp>
        <p:nvSpPr>
          <p:cNvPr id="70" name="PlaceHolder 5"/>
          <p:cNvSpPr>
            <a:spLocks noGrp="1"/>
          </p:cNvSpPr>
          <p:nvPr>
            <p:ph type="body"/>
          </p:nvPr>
        </p:nvSpPr>
        <p:spPr>
          <a:xfrm>
            <a:off x="3642480" y="1974960"/>
            <a:ext cx="2102760" cy="3017160"/>
          </a:xfrm>
          <a:prstGeom prst="rect">
            <a:avLst/>
          </a:prstGeom>
          <a:solidFill>
            <a:schemeClr val="accent4"/>
          </a:solidFill>
          <a:ln w="88920">
            <a:solidFill>
              <a:schemeClr val="lt1"/>
            </a:solidFill>
            <a:miter/>
          </a:ln>
          <a:effectLst>
            <a:outerShdw dist="37674" dir="2700000" blurRad="127080" rotWithShape="0">
              <a:srgbClr val="000000">
                <a:alpha val="40000"/>
              </a:srgbClr>
            </a:outerShdw>
          </a:effectLst>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una imagen</a:t>
            </a:r>
            <a:endParaRPr b="0" lang="es-MX" sz="1800" spc="-1" strike="noStrike">
              <a:solidFill>
                <a:schemeClr val="dk1"/>
              </a:solidFill>
              <a:latin typeface="Quire Sans Pro Light"/>
            </a:endParaRPr>
          </a:p>
        </p:txBody>
      </p:sp>
      <p:sp>
        <p:nvSpPr>
          <p:cNvPr id="71" name="PlaceHolder 6"/>
          <p:cNvSpPr>
            <a:spLocks noGrp="1"/>
          </p:cNvSpPr>
          <p:nvPr>
            <p:ph type="body"/>
          </p:nvPr>
        </p:nvSpPr>
        <p:spPr>
          <a:xfrm>
            <a:off x="3642840" y="524952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Tisa Offc Serif Pro"/>
              </a:rPr>
              <a:t>Nombre</a:t>
            </a:r>
            <a:endParaRPr b="0" lang="es-MX" sz="1400" spc="-1" strike="noStrike">
              <a:solidFill>
                <a:schemeClr val="dk1"/>
              </a:solidFill>
              <a:latin typeface="Quire Sans Pro Light"/>
            </a:endParaRPr>
          </a:p>
        </p:txBody>
      </p:sp>
      <p:sp>
        <p:nvSpPr>
          <p:cNvPr id="72" name="PlaceHolder 7"/>
          <p:cNvSpPr>
            <a:spLocks noGrp="1"/>
          </p:cNvSpPr>
          <p:nvPr>
            <p:ph type="body"/>
          </p:nvPr>
        </p:nvSpPr>
        <p:spPr>
          <a:xfrm>
            <a:off x="3642480" y="553824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Quire Sans Pro Light"/>
              </a:rPr>
              <a:t>Título</a:t>
            </a:r>
            <a:endParaRPr b="0" lang="es-MX" sz="1400" spc="-1" strike="noStrike">
              <a:solidFill>
                <a:schemeClr val="dk1"/>
              </a:solidFill>
              <a:latin typeface="Quire Sans Pro Light"/>
            </a:endParaRPr>
          </a:p>
        </p:txBody>
      </p:sp>
      <p:sp>
        <p:nvSpPr>
          <p:cNvPr id="73" name="PlaceHolder 8"/>
          <p:cNvSpPr>
            <a:spLocks noGrp="1"/>
          </p:cNvSpPr>
          <p:nvPr>
            <p:ph type="body"/>
          </p:nvPr>
        </p:nvSpPr>
        <p:spPr>
          <a:xfrm>
            <a:off x="6446520" y="1974960"/>
            <a:ext cx="2102760" cy="3017160"/>
          </a:xfrm>
          <a:prstGeom prst="rect">
            <a:avLst/>
          </a:prstGeom>
          <a:solidFill>
            <a:schemeClr val="accent4"/>
          </a:solidFill>
          <a:ln w="88920">
            <a:solidFill>
              <a:schemeClr val="lt1"/>
            </a:solidFill>
            <a:miter/>
          </a:ln>
          <a:effectLst>
            <a:outerShdw dist="37674" dir="2700000" blurRad="127080" rotWithShape="0">
              <a:srgbClr val="000000">
                <a:alpha val="40000"/>
              </a:srgbClr>
            </a:outerShdw>
          </a:effectLst>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una imagen</a:t>
            </a:r>
            <a:endParaRPr b="0" lang="es-MX" sz="1800" spc="-1" strike="noStrike">
              <a:solidFill>
                <a:schemeClr val="dk1"/>
              </a:solidFill>
              <a:latin typeface="Quire Sans Pro Light"/>
            </a:endParaRPr>
          </a:p>
        </p:txBody>
      </p:sp>
      <p:sp>
        <p:nvSpPr>
          <p:cNvPr id="74" name="PlaceHolder 9"/>
          <p:cNvSpPr>
            <a:spLocks noGrp="1"/>
          </p:cNvSpPr>
          <p:nvPr>
            <p:ph type="body"/>
          </p:nvPr>
        </p:nvSpPr>
        <p:spPr>
          <a:xfrm>
            <a:off x="6446160" y="524952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Tisa Offc Serif Pro"/>
              </a:rPr>
              <a:t>Nombre</a:t>
            </a:r>
            <a:endParaRPr b="0" lang="es-MX" sz="1400" spc="-1" strike="noStrike">
              <a:solidFill>
                <a:schemeClr val="dk1"/>
              </a:solidFill>
              <a:latin typeface="Quire Sans Pro Light"/>
            </a:endParaRPr>
          </a:p>
        </p:txBody>
      </p:sp>
      <p:sp>
        <p:nvSpPr>
          <p:cNvPr id="75" name="PlaceHolder 10"/>
          <p:cNvSpPr>
            <a:spLocks noGrp="1"/>
          </p:cNvSpPr>
          <p:nvPr>
            <p:ph type="body"/>
          </p:nvPr>
        </p:nvSpPr>
        <p:spPr>
          <a:xfrm>
            <a:off x="6445800" y="553824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Quire Sans Pro Light"/>
              </a:rPr>
              <a:t>Título</a:t>
            </a:r>
            <a:endParaRPr b="0" lang="es-MX" sz="1400" spc="-1" strike="noStrike">
              <a:solidFill>
                <a:schemeClr val="dk1"/>
              </a:solidFill>
              <a:latin typeface="Quire Sans Pro Light"/>
            </a:endParaRPr>
          </a:p>
        </p:txBody>
      </p:sp>
      <p:sp>
        <p:nvSpPr>
          <p:cNvPr id="76" name="PlaceHolder 11"/>
          <p:cNvSpPr>
            <a:spLocks noGrp="1"/>
          </p:cNvSpPr>
          <p:nvPr>
            <p:ph type="body"/>
          </p:nvPr>
        </p:nvSpPr>
        <p:spPr>
          <a:xfrm>
            <a:off x="9250560" y="1974960"/>
            <a:ext cx="2102760" cy="3017160"/>
          </a:xfrm>
          <a:prstGeom prst="rect">
            <a:avLst/>
          </a:prstGeom>
          <a:solidFill>
            <a:schemeClr val="accent4"/>
          </a:solidFill>
          <a:ln w="88920">
            <a:solidFill>
              <a:schemeClr val="lt1"/>
            </a:solidFill>
            <a:miter/>
          </a:ln>
          <a:effectLst>
            <a:outerShdw dist="37674" dir="2700000" blurRad="127080" rotWithShape="0">
              <a:srgbClr val="000000">
                <a:alpha val="40000"/>
              </a:srgbClr>
            </a:outerShdw>
          </a:effectLst>
        </p:spPr>
        <p:txBody>
          <a:bodyPr lIns="90000" rIns="90000" tIns="45000" bIns="45000" anchor="t">
            <a:noAutofit/>
          </a:bodyPr>
          <a:p>
            <a:pPr indent="0" defTabSz="914400">
              <a:lnSpc>
                <a:spcPct val="100000"/>
              </a:lnSpc>
              <a:buNone/>
            </a:pPr>
            <a:r>
              <a:rPr b="0" lang="es-MX" sz="1800" spc="-1" strike="noStrike">
                <a:solidFill>
                  <a:schemeClr val="dk1"/>
                </a:solidFill>
                <a:latin typeface="Quire Sans Pro Light"/>
              </a:rPr>
              <a:t>Haz clic en el icono para agregar una imagen</a:t>
            </a:r>
            <a:endParaRPr b="0" lang="es-MX" sz="1800" spc="-1" strike="noStrike">
              <a:solidFill>
                <a:schemeClr val="dk1"/>
              </a:solidFill>
              <a:latin typeface="Quire Sans Pro Light"/>
            </a:endParaRPr>
          </a:p>
        </p:txBody>
      </p:sp>
      <p:sp>
        <p:nvSpPr>
          <p:cNvPr id="77" name="PlaceHolder 12"/>
          <p:cNvSpPr>
            <a:spLocks noGrp="1"/>
          </p:cNvSpPr>
          <p:nvPr>
            <p:ph type="body"/>
          </p:nvPr>
        </p:nvSpPr>
        <p:spPr>
          <a:xfrm>
            <a:off x="9249480" y="524952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Tisa Offc Serif Pro"/>
              </a:rPr>
              <a:t>Nombre</a:t>
            </a:r>
            <a:endParaRPr b="0" lang="es-MX" sz="1400" spc="-1" strike="noStrike">
              <a:solidFill>
                <a:schemeClr val="dk1"/>
              </a:solidFill>
              <a:latin typeface="Quire Sans Pro Light"/>
            </a:endParaRPr>
          </a:p>
        </p:txBody>
      </p:sp>
      <p:sp>
        <p:nvSpPr>
          <p:cNvPr id="78" name="PlaceHolder 13"/>
          <p:cNvSpPr>
            <a:spLocks noGrp="1"/>
          </p:cNvSpPr>
          <p:nvPr>
            <p:ph type="body"/>
          </p:nvPr>
        </p:nvSpPr>
        <p:spPr>
          <a:xfrm>
            <a:off x="9249120" y="553824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Quire Sans Pro Light"/>
              </a:rPr>
              <a:t>Título</a:t>
            </a:r>
            <a:endParaRPr b="0" lang="es-MX" sz="1400" spc="-1" strike="noStrike">
              <a:solidFill>
                <a:schemeClr val="dk1"/>
              </a:solidFill>
              <a:latin typeface="Quire Sans Pro Light"/>
            </a:endParaRPr>
          </a:p>
        </p:txBody>
      </p:sp>
      <p:sp>
        <p:nvSpPr>
          <p:cNvPr id="79" name="PlaceHolder 14"/>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&lt;fecha/hora&gt;</a:t>
            </a:r>
            <a:endParaRPr b="0" lang="es-MX" sz="1000" spc="-1" strike="noStrike">
              <a:solidFill>
                <a:srgbClr val="000000"/>
              </a:solidFill>
              <a:latin typeface="Times New Roman"/>
            </a:endParaRPr>
          </a:p>
        </p:txBody>
      </p:sp>
      <p:sp>
        <p:nvSpPr>
          <p:cNvPr id="80" name="PlaceHolder 15"/>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&lt;pie de página&gt;</a:t>
            </a:r>
            <a:endParaRPr b="0" lang="es-MX" sz="1000" spc="-1" strike="noStrike">
              <a:solidFill>
                <a:srgbClr val="000000"/>
              </a:solidFill>
              <a:latin typeface="Times New Roman"/>
            </a:endParaRPr>
          </a:p>
        </p:txBody>
      </p:sp>
      <p:sp>
        <p:nvSpPr>
          <p:cNvPr id="81" name="PlaceHolder 16"/>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D9ED7C7C-1020-4664-BF61-7E2248B4E090}"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4.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5.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jpeg"/><Relationship Id="rId3" Type="http://schemas.openxmlformats.org/officeDocument/2006/relationships/slideLayout" Target="../slideLayouts/slideLayout8.xml"/>
</Relationships>
</file>

<file path=ppt/slides/_rels/slide2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4.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9.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svg"/><Relationship Id="rId3" Type="http://schemas.openxmlformats.org/officeDocument/2006/relationships/image" Target="../media/image17.png"/><Relationship Id="rId4" Type="http://schemas.openxmlformats.org/officeDocument/2006/relationships/image" Target="../media/image18.svg"/><Relationship Id="rId5" Type="http://schemas.openxmlformats.org/officeDocument/2006/relationships/image" Target="../media/image19.png"/><Relationship Id="rId6" Type="http://schemas.openxmlformats.org/officeDocument/2006/relationships/image" Target="../media/image20.svg"/><Relationship Id="rId7" Type="http://schemas.openxmlformats.org/officeDocument/2006/relationships/slideLayout" Target="../slideLayouts/slideLayout12.xml"/><Relationship Id="rId8"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6730560" y="1901880"/>
            <a:ext cx="3936960" cy="2387160"/>
          </a:xfrm>
          <a:prstGeom prst="rect">
            <a:avLst/>
          </a:prstGeom>
          <a:noFill/>
          <a:ln w="0">
            <a:noFill/>
          </a:ln>
        </p:spPr>
        <p:txBody>
          <a:bodyPr lIns="91440" rIns="91440" tIns="45720" bIns="45720" anchor="b">
            <a:normAutofit/>
          </a:bodyPr>
          <a:p>
            <a:pPr indent="0" defTabSz="914400">
              <a:lnSpc>
                <a:spcPct val="90000"/>
              </a:lnSpc>
              <a:buNone/>
            </a:pPr>
            <a:r>
              <a:rPr b="0" lang="es-MX" sz="3400" spc="-1" strike="noStrike">
                <a:solidFill>
                  <a:schemeClr val="dk1"/>
                </a:solidFill>
                <a:latin typeface="Tisa Offc Serif Pro"/>
              </a:rPr>
              <a:t>Industria de Microprocesarores</a:t>
            </a:r>
            <a:endParaRPr b="0" lang="es-MX" sz="3400" spc="-1" strike="noStrike">
              <a:solidFill>
                <a:schemeClr val="dk1"/>
              </a:solidFill>
              <a:latin typeface="Quire Sans Pro Light"/>
            </a:endParaRPr>
          </a:p>
        </p:txBody>
      </p:sp>
      <p:sp>
        <p:nvSpPr>
          <p:cNvPr id="165" name="PlaceHolder 2"/>
          <p:cNvSpPr>
            <a:spLocks noGrp="1"/>
          </p:cNvSpPr>
          <p:nvPr>
            <p:ph type="subTitle"/>
          </p:nvPr>
        </p:nvSpPr>
        <p:spPr>
          <a:xfrm>
            <a:off x="6730560" y="4281120"/>
            <a:ext cx="3753720" cy="12499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s-MX" sz="1600" spc="-1" strike="noStrike">
                <a:solidFill>
                  <a:schemeClr val="dk1"/>
                </a:solidFill>
                <a:latin typeface="Tisa Offc Serif Pro"/>
              </a:rPr>
              <a:t>Baltierra Hernandez Axel Tomas</a:t>
            </a:r>
            <a:endParaRPr b="0" lang="es-MX" sz="1600" spc="-1" strike="noStrike">
              <a:solidFill>
                <a:srgbClr val="000000"/>
              </a:solidFill>
              <a:latin typeface="Arial"/>
            </a:endParaRPr>
          </a:p>
          <a:p>
            <a:pPr indent="0" defTabSz="914400">
              <a:lnSpc>
                <a:spcPct val="90000"/>
              </a:lnSpc>
              <a:spcBef>
                <a:spcPts val="1001"/>
              </a:spcBef>
              <a:buNone/>
              <a:tabLst>
                <a:tab algn="l" pos="0"/>
              </a:tabLst>
            </a:pPr>
            <a:r>
              <a:rPr b="0" lang="es-MX" sz="1600" spc="-1" strike="noStrike">
                <a:solidFill>
                  <a:schemeClr val="dk1"/>
                </a:solidFill>
                <a:latin typeface="Tisa Offc Serif Pro"/>
              </a:rPr>
              <a:t>Campos Flores Giovanna Inosuli</a:t>
            </a:r>
            <a:endParaRPr b="0" lang="es-MX" sz="1600" spc="-1" strike="noStrike">
              <a:solidFill>
                <a:srgbClr val="000000"/>
              </a:solidFill>
              <a:latin typeface="Arial"/>
            </a:endParaRPr>
          </a:p>
          <a:p>
            <a:pPr indent="0" defTabSz="914400">
              <a:lnSpc>
                <a:spcPct val="90000"/>
              </a:lnSpc>
              <a:spcBef>
                <a:spcPts val="1001"/>
              </a:spcBef>
              <a:buNone/>
              <a:tabLst>
                <a:tab algn="l" pos="0"/>
              </a:tabLst>
            </a:pPr>
            <a:r>
              <a:rPr b="0" lang="es-MX" sz="1600" spc="-1" strike="noStrike">
                <a:solidFill>
                  <a:schemeClr val="dk1"/>
                </a:solidFill>
                <a:latin typeface="Tisa Offc Serif Pro"/>
              </a:rPr>
              <a:t>Gallardo Corvera Akari Ximena</a:t>
            </a:r>
            <a:endParaRPr b="0" lang="es-MX" sz="1600" spc="-1" strike="noStrike">
              <a:solidFill>
                <a:srgbClr val="000000"/>
              </a:solidFill>
              <a:latin typeface="Arial"/>
            </a:endParaRPr>
          </a:p>
        </p:txBody>
      </p:sp>
      <p:pic>
        <p:nvPicPr>
          <p:cNvPr id="166" name="Picture 2" descr="A close up of a circuit board&#10;&#10;Description automatically generated"/>
          <p:cNvPicPr/>
          <p:nvPr/>
        </p:nvPicPr>
        <p:blipFill>
          <a:blip r:embed="rId1"/>
          <a:srcRect l="21647" t="0" r="21224" b="0"/>
          <a:stretch/>
        </p:blipFill>
        <p:spPr>
          <a:xfrm>
            <a:off x="1393920" y="1143000"/>
            <a:ext cx="5028840" cy="4571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1600200" y="1371600"/>
            <a:ext cx="5057280" cy="639720"/>
          </a:xfrm>
          <a:prstGeom prst="rect">
            <a:avLst/>
          </a:prstGeom>
          <a:noFill/>
          <a:ln w="0">
            <a:noFill/>
          </a:ln>
        </p:spPr>
        <p:txBody>
          <a:bodyPr lIns="91440" rIns="91440" tIns="45720" bIns="45720" anchor="ctr">
            <a:noAutofit/>
          </a:bodyPr>
          <a:p>
            <a:pPr indent="0" defTabSz="914400">
              <a:lnSpc>
                <a:spcPct val="90000"/>
              </a:lnSpc>
              <a:buNone/>
            </a:pPr>
            <a:r>
              <a:rPr b="0" lang="es-MX" sz="3600" spc="-1" strike="noStrike">
                <a:solidFill>
                  <a:schemeClr val="dk1"/>
                </a:solidFill>
                <a:latin typeface="Tisa Offc Serif Pro"/>
              </a:rPr>
              <a:t>Riesgos y beneficios</a:t>
            </a:r>
            <a:endParaRPr b="0" lang="es-MX" sz="3600" spc="-1" strike="noStrike">
              <a:solidFill>
                <a:schemeClr val="dk1"/>
              </a:solidFill>
              <a:latin typeface="Quire Sans Pro Light"/>
            </a:endParaRPr>
          </a:p>
        </p:txBody>
      </p:sp>
      <p:pic>
        <p:nvPicPr>
          <p:cNvPr id="289" name="Marcador de posición de imagen 46" descr="Persona dibujando una línea en un gráfico sobre una pizarra blanca vacía"/>
          <p:cNvPicPr/>
          <p:nvPr/>
        </p:nvPicPr>
        <p:blipFill>
          <a:blip r:embed="rId1"/>
          <a:stretch/>
        </p:blipFill>
        <p:spPr>
          <a:xfrm>
            <a:off x="1710000" y="2104920"/>
            <a:ext cx="4178520" cy="3382920"/>
          </a:xfrm>
          <a:prstGeom prst="rect">
            <a:avLst/>
          </a:prstGeom>
          <a:ln w="0">
            <a:noFill/>
          </a:ln>
        </p:spPr>
      </p:pic>
      <p:sp>
        <p:nvSpPr>
          <p:cNvPr id="290" name="PlaceHolder 2"/>
          <p:cNvSpPr>
            <a:spLocks noGrp="1"/>
          </p:cNvSpPr>
          <p:nvPr>
            <p:ph/>
          </p:nvPr>
        </p:nvSpPr>
        <p:spPr>
          <a:xfrm>
            <a:off x="6254640" y="2103120"/>
            <a:ext cx="2185200" cy="36540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es-MX" sz="1800" spc="-1" strike="noStrike">
                <a:solidFill>
                  <a:schemeClr val="accent3">
                    <a:lumMod val="50000"/>
                  </a:schemeClr>
                </a:solidFill>
                <a:latin typeface="Tisa Offc Serif Pro"/>
              </a:rPr>
              <a:t>Riesgos</a:t>
            </a:r>
            <a:endParaRPr b="0" lang="es-MX" sz="1800" spc="-1" strike="noStrike">
              <a:solidFill>
                <a:schemeClr val="dk1"/>
              </a:solidFill>
              <a:latin typeface="Quire Sans Pro Light"/>
            </a:endParaRPr>
          </a:p>
        </p:txBody>
      </p:sp>
      <p:sp>
        <p:nvSpPr>
          <p:cNvPr id="291" name="PlaceHolder 3"/>
          <p:cNvSpPr>
            <a:spLocks noGrp="1"/>
          </p:cNvSpPr>
          <p:nvPr>
            <p:ph/>
          </p:nvPr>
        </p:nvSpPr>
        <p:spPr>
          <a:xfrm>
            <a:off x="6254640" y="2569320"/>
            <a:ext cx="2185200" cy="2916720"/>
          </a:xfrm>
          <a:prstGeom prst="rect">
            <a:avLst/>
          </a:prstGeom>
          <a:noFill/>
          <a:ln w="0">
            <a:noFill/>
          </a:ln>
        </p:spPr>
        <p:txBody>
          <a:bodyPr lIns="91440" rIns="91440" tIns="45720" bIns="45720" anchor="t">
            <a:normAutofit fontScale="62128"/>
          </a:bodyPr>
          <a:p>
            <a:pPr indent="0" defTabSz="914400">
              <a:lnSpc>
                <a:spcPts val="2001"/>
              </a:lnSpc>
              <a:spcBef>
                <a:spcPts val="1001"/>
              </a:spcBef>
              <a:buNone/>
              <a:tabLst>
                <a:tab algn="l" pos="0"/>
              </a:tabLst>
            </a:pPr>
            <a:r>
              <a:rPr b="0" lang="es-MX" sz="1400" spc="-1" strike="noStrike">
                <a:solidFill>
                  <a:schemeClr val="dk1"/>
                </a:solidFill>
                <a:latin typeface="Quire Sans Pro Light"/>
              </a:rPr>
              <a:t>Es posible que las nuevas actualizaciones de características no sean conocidas para los clientes</a:t>
            </a:r>
            <a:endParaRPr b="0" lang="es-MX" sz="1400" spc="-1" strike="noStrike">
              <a:solidFill>
                <a:schemeClr val="dk1"/>
              </a:solidFill>
              <a:latin typeface="Quire Sans Pro Light"/>
            </a:endParaRPr>
          </a:p>
          <a:p>
            <a:pPr indent="0" defTabSz="914400">
              <a:lnSpc>
                <a:spcPts val="2001"/>
              </a:lnSpc>
              <a:spcBef>
                <a:spcPts val="1001"/>
              </a:spcBef>
              <a:buNone/>
              <a:tabLst>
                <a:tab algn="l" pos="0"/>
              </a:tabLst>
            </a:pPr>
            <a:r>
              <a:rPr b="0" lang="es-MX" sz="1400" spc="-1" strike="noStrike">
                <a:solidFill>
                  <a:schemeClr val="dk1"/>
                </a:solidFill>
                <a:latin typeface="Quire Sans Pro Light"/>
              </a:rPr>
              <a:t>La falta de personal en roles clave podría retrasar el lanzamiento del producto</a:t>
            </a:r>
            <a:endParaRPr b="0" lang="es-MX" sz="1400" spc="-1" strike="noStrike">
              <a:solidFill>
                <a:schemeClr val="dk1"/>
              </a:solidFill>
              <a:latin typeface="Quire Sans Pro Light"/>
            </a:endParaRPr>
          </a:p>
          <a:p>
            <a:pPr indent="0" defTabSz="914400">
              <a:lnSpc>
                <a:spcPts val="2001"/>
              </a:lnSpc>
              <a:spcBef>
                <a:spcPts val="1001"/>
              </a:spcBef>
              <a:buNone/>
              <a:tabLst>
                <a:tab algn="l" pos="0"/>
              </a:tabLst>
            </a:pPr>
            <a:r>
              <a:rPr b="0" lang="es-MX" sz="1400" spc="-1" strike="noStrike">
                <a:solidFill>
                  <a:schemeClr val="dk1"/>
                </a:solidFill>
                <a:latin typeface="Quire Sans Pro Light"/>
              </a:rPr>
              <a:t>El producto tendrá más características que podrían requerir aprendizaje adicional por parte de los clientes</a:t>
            </a:r>
            <a:endParaRPr b="0" lang="es-MX" sz="1400" spc="-1" strike="noStrike">
              <a:solidFill>
                <a:schemeClr val="dk1"/>
              </a:solidFill>
              <a:latin typeface="Quire Sans Pro Light"/>
            </a:endParaRPr>
          </a:p>
        </p:txBody>
      </p:sp>
      <p:sp>
        <p:nvSpPr>
          <p:cNvPr id="292" name="PlaceHolder 4"/>
          <p:cNvSpPr>
            <a:spLocks noGrp="1"/>
          </p:cNvSpPr>
          <p:nvPr>
            <p:ph/>
          </p:nvPr>
        </p:nvSpPr>
        <p:spPr>
          <a:xfrm>
            <a:off x="8714160" y="2103120"/>
            <a:ext cx="2185200" cy="36540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es-MX" sz="1800" spc="-1" strike="noStrike">
                <a:solidFill>
                  <a:schemeClr val="accent3">
                    <a:lumMod val="50000"/>
                  </a:schemeClr>
                </a:solidFill>
                <a:latin typeface="Tisa Offc Serif Pro"/>
              </a:rPr>
              <a:t>Recompensas</a:t>
            </a:r>
            <a:endParaRPr b="0" lang="es-MX" sz="1800" spc="-1" strike="noStrike">
              <a:solidFill>
                <a:schemeClr val="dk1"/>
              </a:solidFill>
              <a:latin typeface="Quire Sans Pro Light"/>
            </a:endParaRPr>
          </a:p>
        </p:txBody>
      </p:sp>
      <p:sp>
        <p:nvSpPr>
          <p:cNvPr id="293" name="PlaceHolder 5"/>
          <p:cNvSpPr>
            <a:spLocks noGrp="1"/>
          </p:cNvSpPr>
          <p:nvPr>
            <p:ph/>
          </p:nvPr>
        </p:nvSpPr>
        <p:spPr>
          <a:xfrm>
            <a:off x="8714160" y="2569320"/>
            <a:ext cx="2185200" cy="2916720"/>
          </a:xfrm>
          <a:prstGeom prst="rect">
            <a:avLst/>
          </a:prstGeom>
          <a:noFill/>
          <a:ln w="0">
            <a:noFill/>
          </a:ln>
        </p:spPr>
        <p:txBody>
          <a:bodyPr lIns="91440" rIns="91440" tIns="45720" bIns="45720" anchor="t">
            <a:normAutofit/>
          </a:bodyPr>
          <a:p>
            <a:pPr indent="0" defTabSz="914400">
              <a:lnSpc>
                <a:spcPts val="2001"/>
              </a:lnSpc>
              <a:spcBef>
                <a:spcPts val="1001"/>
              </a:spcBef>
              <a:buNone/>
              <a:tabLst>
                <a:tab algn="l" pos="0"/>
              </a:tabLst>
            </a:pPr>
            <a:r>
              <a:rPr b="0" lang="es-MX" sz="1000" spc="-1" strike="noStrike">
                <a:solidFill>
                  <a:schemeClr val="dk1"/>
                </a:solidFill>
                <a:latin typeface="Quire Sans Pro Light"/>
              </a:rPr>
              <a:t>Primero en el mercado</a:t>
            </a:r>
            <a:endParaRPr b="0" lang="es-MX" sz="1000" spc="-1" strike="noStrike">
              <a:solidFill>
                <a:schemeClr val="dk1"/>
              </a:solidFill>
              <a:latin typeface="Quire Sans Pro Light"/>
            </a:endParaRPr>
          </a:p>
          <a:p>
            <a:pPr indent="0" defTabSz="914400">
              <a:lnSpc>
                <a:spcPts val="2001"/>
              </a:lnSpc>
              <a:spcBef>
                <a:spcPts val="1001"/>
              </a:spcBef>
              <a:buNone/>
              <a:tabLst>
                <a:tab algn="l" pos="0"/>
              </a:tabLst>
            </a:pPr>
            <a:r>
              <a:rPr b="0" lang="es-MX" sz="1000" spc="-1" strike="noStrike">
                <a:solidFill>
                  <a:schemeClr val="dk1"/>
                </a:solidFill>
                <a:latin typeface="Quire Sans Pro Light"/>
              </a:rPr>
              <a:t>Con buena publicidad para el producto podremos generar impulso desde ese escenario</a:t>
            </a:r>
            <a:endParaRPr b="0" lang="es-MX" sz="1000" spc="-1" strike="noStrike">
              <a:solidFill>
                <a:schemeClr val="dk1"/>
              </a:solidFill>
              <a:latin typeface="Quire Sans Pro Light"/>
            </a:endParaRPr>
          </a:p>
          <a:p>
            <a:pPr indent="0" defTabSz="914400">
              <a:lnSpc>
                <a:spcPts val="2001"/>
              </a:lnSpc>
              <a:spcBef>
                <a:spcPts val="1001"/>
              </a:spcBef>
              <a:buNone/>
              <a:tabLst>
                <a:tab algn="l" pos="0"/>
              </a:tabLst>
            </a:pPr>
            <a:r>
              <a:rPr b="0" lang="es-MX" sz="1000" spc="-1" strike="noStrike">
                <a:solidFill>
                  <a:schemeClr val="dk1"/>
                </a:solidFill>
                <a:latin typeface="Quire Sans Pro Light"/>
              </a:rPr>
              <a:t>Las pruebas de productos con clientes de alto valor no mostraron ningún problema</a:t>
            </a:r>
            <a:endParaRPr b="0" lang="es-MX" sz="1000" spc="-1" strike="noStrike">
              <a:solidFill>
                <a:schemeClr val="dk1"/>
              </a:solidFill>
              <a:latin typeface="Quire Sans Pro Light"/>
            </a:endParaRPr>
          </a:p>
        </p:txBody>
      </p:sp>
      <p:sp>
        <p:nvSpPr>
          <p:cNvPr id="294" name="PlaceHolder 6"/>
          <p:cNvSpPr>
            <a:spLocks noGrp="1"/>
          </p:cNvSpPr>
          <p:nvPr>
            <p:ph type="dt" idx="7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295" name="PlaceHolder 7"/>
          <p:cNvSpPr>
            <a:spLocks noGrp="1"/>
          </p:cNvSpPr>
          <p:nvPr>
            <p:ph type="ftr" idx="71"/>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lt1">
                    <a:lumMod val="50000"/>
                    <a:lumOff val="50000"/>
                  </a:schemeClr>
                </a:solidFill>
                <a:latin typeface="Quire Sans Pro Light"/>
              </a:defRPr>
            </a:lvl1pPr>
          </a:lstStyle>
          <a:p>
            <a:pPr indent="0" algn="ctr" defTabSz="914400">
              <a:lnSpc>
                <a:spcPct val="100000"/>
              </a:lnSpc>
              <a:buNone/>
            </a:pPr>
            <a:r>
              <a:rPr b="0" lang="es-MX" sz="1000" spc="-1" strike="noStrike">
                <a:solidFill>
                  <a:schemeClr val="lt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296" name="PlaceHolder 8"/>
          <p:cNvSpPr>
            <a:spLocks noGrp="1"/>
          </p:cNvSpPr>
          <p:nvPr>
            <p:ph type="sldNum" idx="7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A8CC3A7F-145E-487E-AD49-40889AB4E23E}" type="slidenum">
              <a:rPr b="0" lang="es-MX" sz="1000" spc="-1" strike="noStrike">
                <a:solidFill>
                  <a:schemeClr val="lt1">
                    <a:lumMod val="50000"/>
                    <a:lumOff val="50000"/>
                  </a:schemeClr>
                </a:solidFill>
                <a:latin typeface="Quire Sans Pro Light"/>
              </a:rPr>
              <a:t>10</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839880" y="714960"/>
            <a:ext cx="10515240" cy="639720"/>
          </a:xfrm>
          <a:prstGeom prst="rect">
            <a:avLst/>
          </a:prstGeom>
          <a:noFill/>
          <a:ln w="0">
            <a:noFill/>
          </a:ln>
        </p:spPr>
        <p:txBody>
          <a:bodyPr lIns="91440" rIns="91440" tIns="45720" bIns="45720" anchor="ctr">
            <a:normAutofit/>
          </a:bodyPr>
          <a:p>
            <a:pPr indent="0" defTabSz="914400">
              <a:lnSpc>
                <a:spcPct val="90000"/>
              </a:lnSpc>
              <a:buNone/>
            </a:pPr>
            <a:r>
              <a:rPr b="0" lang="es-MX" sz="3600" spc="-1" strike="noStrike">
                <a:solidFill>
                  <a:schemeClr val="dk1"/>
                </a:solidFill>
                <a:latin typeface="Tisa Offc Serif Pro"/>
              </a:rPr>
              <a:t>Finanzas </a:t>
            </a:r>
            <a:endParaRPr b="0" lang="es-MX" sz="3600" spc="-1" strike="noStrike">
              <a:solidFill>
                <a:schemeClr val="dk1"/>
              </a:solidFill>
              <a:latin typeface="Quire Sans Pro Light"/>
            </a:endParaRPr>
          </a:p>
        </p:txBody>
      </p:sp>
      <p:sp>
        <p:nvSpPr>
          <p:cNvPr id="298" name="PlaceHolder 2"/>
          <p:cNvSpPr>
            <a:spLocks noGrp="1"/>
          </p:cNvSpPr>
          <p:nvPr>
            <p:ph/>
          </p:nvPr>
        </p:nvSpPr>
        <p:spPr>
          <a:xfrm>
            <a:off x="839880" y="1819800"/>
            <a:ext cx="5157360" cy="548280"/>
          </a:xfrm>
          <a:prstGeom prst="rect">
            <a:avLst/>
          </a:prstGeom>
          <a:noFill/>
          <a:ln w="0">
            <a:noFill/>
          </a:ln>
        </p:spPr>
        <p:txBody>
          <a:bodyPr lIns="91440" rIns="91440" tIns="45720" bIns="45720" anchor="ctr">
            <a:normAutofit/>
          </a:bodyPr>
          <a:p>
            <a:pPr indent="0" defTabSz="914400">
              <a:lnSpc>
                <a:spcPct val="90000"/>
              </a:lnSpc>
              <a:spcBef>
                <a:spcPts val="1001"/>
              </a:spcBef>
              <a:buNone/>
              <a:tabLst>
                <a:tab algn="l" pos="0"/>
              </a:tabLst>
            </a:pPr>
            <a:r>
              <a:rPr b="0" lang="es-MX" sz="1600" spc="-1" strike="noStrike">
                <a:solidFill>
                  <a:schemeClr val="dk1"/>
                </a:solidFill>
                <a:latin typeface="Quire Sans Pro Light"/>
              </a:rPr>
              <a:t>Métricas clave</a:t>
            </a:r>
            <a:endParaRPr b="0" lang="es-MX" sz="1600" spc="-1" strike="noStrike">
              <a:solidFill>
                <a:schemeClr val="dk1"/>
              </a:solidFill>
              <a:latin typeface="Quire Sans Pro Light"/>
            </a:endParaRPr>
          </a:p>
        </p:txBody>
      </p:sp>
      <p:graphicFrame>
        <p:nvGraphicFramePr>
          <p:cNvPr id="299" name="Tabla 11"/>
          <p:cNvGraphicFramePr/>
          <p:nvPr/>
        </p:nvGraphicFramePr>
        <p:xfrm>
          <a:off x="839880" y="2386080"/>
          <a:ext cx="4947120" cy="3339000"/>
        </p:xfrm>
        <a:graphic>
          <a:graphicData uri="http://schemas.openxmlformats.org/drawingml/2006/table">
            <a:tbl>
              <a:tblPr/>
              <a:tblGrid>
                <a:gridCol w="989280"/>
                <a:gridCol w="989280"/>
                <a:gridCol w="989280"/>
                <a:gridCol w="989280"/>
                <a:gridCol w="989280"/>
              </a:tblGrid>
              <a:tr h="1010520">
                <a:tc>
                  <a:txBody>
                    <a:bodyPr anchor="t">
                      <a:noAutofit/>
                    </a:bodyPr>
                    <a:p>
                      <a:endParaRPr b="1" lang="es-MX" sz="1400" spc="-1" strike="noStrike">
                        <a:solidFill>
                          <a:schemeClr val="lt1"/>
                        </a:solidFill>
                        <a:latin typeface="Quire Sans Pro Light"/>
                      </a:endParaRPr>
                    </a:p>
                  </a:txBody>
                  <a:tcPr anchor="t" marL="91440" marR="91440">
                    <a:lnL w="6480">
                      <a:solidFill>
                        <a:srgbClr val="d9a491"/>
                      </a:solidFill>
                      <a:prstDash val="solid"/>
                    </a:lnL>
                    <a:lnR>
                      <a:noFill/>
                    </a:lnR>
                    <a:lnT w="6480">
                      <a:solidFill>
                        <a:srgbClr val="d9a491"/>
                      </a:solidFill>
                      <a:prstDash val="solid"/>
                    </a:lnT>
                    <a:lnB>
                      <a:noFill/>
                    </a:lnB>
                    <a:solidFill>
                      <a:schemeClr val="accent3"/>
                    </a:solidFill>
                  </a:tcPr>
                </a:tc>
                <a:tc>
                  <a:txBody>
                    <a:bodyPr lIns="95040" rIns="95040" tIns="47520" bIns="47520" anchor="ctr">
                      <a:noAutofit/>
                    </a:bodyPr>
                    <a:p>
                      <a:pPr algn="r" defTabSz="914400">
                        <a:lnSpc>
                          <a:spcPct val="100000"/>
                        </a:lnSpc>
                      </a:pPr>
                      <a:r>
                        <a:rPr b="1" lang="es-MX" sz="1400" spc="-1" strike="noStrike">
                          <a:solidFill>
                            <a:schemeClr val="dk1"/>
                          </a:solidFill>
                          <a:latin typeface="Quire Sans Pro Light"/>
                        </a:rPr>
                        <a:t>Clientes</a:t>
                      </a:r>
                      <a:endParaRPr b="0" lang="es-MX" sz="1400" spc="-1" strike="noStrike">
                        <a:solidFill>
                          <a:srgbClr val="000000"/>
                        </a:solidFill>
                        <a:latin typeface="Arial"/>
                      </a:endParaRPr>
                    </a:p>
                  </a:txBody>
                  <a:tcPr anchor="ctr" marL="95040" marR="95040">
                    <a:lnL>
                      <a:noFill/>
                    </a:lnL>
                    <a:lnR>
                      <a:noFill/>
                    </a:lnR>
                    <a:lnT w="6480">
                      <a:solidFill>
                        <a:srgbClr val="d9a491"/>
                      </a:solidFill>
                      <a:prstDash val="solid"/>
                    </a:lnT>
                    <a:lnB>
                      <a:noFill/>
                    </a:lnB>
                    <a:solidFill>
                      <a:schemeClr val="accent3"/>
                    </a:solidFill>
                  </a:tcPr>
                </a:tc>
                <a:tc>
                  <a:txBody>
                    <a:bodyPr lIns="95040" rIns="95040" tIns="47520" bIns="47520" anchor="ctr">
                      <a:noAutofit/>
                    </a:bodyPr>
                    <a:p>
                      <a:pPr algn="r" defTabSz="914400">
                        <a:lnSpc>
                          <a:spcPct val="100000"/>
                        </a:lnSpc>
                      </a:pPr>
                      <a:r>
                        <a:rPr b="1" lang="es-MX" sz="1400" spc="-1" strike="noStrike">
                          <a:solidFill>
                            <a:schemeClr val="dk1"/>
                          </a:solidFill>
                          <a:latin typeface="Quire Sans Pro Light"/>
                        </a:rPr>
                        <a:t>Pedidos</a:t>
                      </a:r>
                      <a:endParaRPr b="0" lang="es-MX" sz="1400" spc="-1" strike="noStrike">
                        <a:solidFill>
                          <a:srgbClr val="000000"/>
                        </a:solidFill>
                        <a:latin typeface="Arial"/>
                      </a:endParaRPr>
                    </a:p>
                  </a:txBody>
                  <a:tcPr anchor="ctr" marL="95040" marR="95040">
                    <a:lnL>
                      <a:noFill/>
                    </a:lnL>
                    <a:lnR>
                      <a:noFill/>
                    </a:lnR>
                    <a:lnT w="6480">
                      <a:solidFill>
                        <a:srgbClr val="d9a491"/>
                      </a:solidFill>
                      <a:prstDash val="solid"/>
                    </a:lnT>
                    <a:lnB>
                      <a:noFill/>
                    </a:lnB>
                    <a:solidFill>
                      <a:schemeClr val="accent3"/>
                    </a:solidFill>
                  </a:tcPr>
                </a:tc>
                <a:tc>
                  <a:txBody>
                    <a:bodyPr lIns="95040" rIns="95040" tIns="47520" bIns="47520" anchor="ctr">
                      <a:noAutofit/>
                    </a:bodyPr>
                    <a:p>
                      <a:pPr algn="r" defTabSz="914400">
                        <a:lnSpc>
                          <a:spcPct val="100000"/>
                        </a:lnSpc>
                      </a:pPr>
                      <a:r>
                        <a:rPr b="1" lang="es-MX" sz="1400" spc="-1" strike="noStrike">
                          <a:solidFill>
                            <a:schemeClr val="dk1"/>
                          </a:solidFill>
                          <a:latin typeface="Quire Sans Pro Light"/>
                        </a:rPr>
                        <a:t>Ingresos brutos</a:t>
                      </a:r>
                      <a:endParaRPr b="0" lang="es-MX" sz="1400" spc="-1" strike="noStrike">
                        <a:solidFill>
                          <a:srgbClr val="000000"/>
                        </a:solidFill>
                        <a:latin typeface="Arial"/>
                      </a:endParaRPr>
                    </a:p>
                  </a:txBody>
                  <a:tcPr anchor="ctr" marL="95040" marR="95040">
                    <a:lnL>
                      <a:noFill/>
                    </a:lnL>
                    <a:lnR>
                      <a:noFill/>
                    </a:lnR>
                    <a:lnT w="6480">
                      <a:solidFill>
                        <a:srgbClr val="d9a491"/>
                      </a:solidFill>
                      <a:prstDash val="solid"/>
                    </a:lnT>
                    <a:lnB>
                      <a:noFill/>
                    </a:lnB>
                    <a:solidFill>
                      <a:schemeClr val="accent3"/>
                    </a:solidFill>
                  </a:tcPr>
                </a:tc>
                <a:tc>
                  <a:txBody>
                    <a:bodyPr lIns="95040" rIns="95040" tIns="47520" bIns="47520" anchor="ctr">
                      <a:noAutofit/>
                    </a:bodyPr>
                    <a:p>
                      <a:pPr algn="r" defTabSz="914400">
                        <a:lnSpc>
                          <a:spcPct val="100000"/>
                        </a:lnSpc>
                      </a:pPr>
                      <a:r>
                        <a:rPr b="1" lang="es-MX" sz="1400" spc="-1" strike="noStrike">
                          <a:solidFill>
                            <a:schemeClr val="dk1"/>
                          </a:solidFill>
                          <a:latin typeface="Quire Sans Pro Light"/>
                        </a:rPr>
                        <a:t>Ingresos netos</a:t>
                      </a:r>
                      <a:endParaRPr b="0" lang="es-MX" sz="1400" spc="-1" strike="noStrike">
                        <a:solidFill>
                          <a:srgbClr val="000000"/>
                        </a:solidFill>
                        <a:latin typeface="Arial"/>
                      </a:endParaRPr>
                    </a:p>
                  </a:txBody>
                  <a:tcPr anchor="ctr" marL="95040" marR="95040">
                    <a:lnL>
                      <a:noFill/>
                    </a:lnL>
                    <a:lnR w="6480">
                      <a:solidFill>
                        <a:srgbClr val="d9a491"/>
                      </a:solidFill>
                      <a:prstDash val="solid"/>
                    </a:lnR>
                    <a:lnT w="6480">
                      <a:solidFill>
                        <a:srgbClr val="d9a491"/>
                      </a:solidFill>
                      <a:prstDash val="solid"/>
                    </a:lnT>
                    <a:lnB>
                      <a:noFill/>
                    </a:lnB>
                    <a:solidFill>
                      <a:schemeClr val="accent3"/>
                    </a:solidFill>
                  </a:tcPr>
                </a:tc>
              </a:tr>
              <a:tr h="582120">
                <a:tc>
                  <a:txBody>
                    <a:bodyPr anchor="ctr">
                      <a:noAutofit/>
                    </a:bodyPr>
                    <a:p>
                      <a:pPr algn="ctr" defTabSz="914400">
                        <a:lnSpc>
                          <a:spcPct val="100000"/>
                        </a:lnSpc>
                      </a:pPr>
                      <a:r>
                        <a:rPr b="0" lang="es-MX" sz="1400" spc="-1" strike="noStrike">
                          <a:solidFill>
                            <a:schemeClr val="dk1"/>
                          </a:solidFill>
                          <a:latin typeface="Quire Sans Pro Light"/>
                        </a:rPr>
                        <a:t>20XX</a:t>
                      </a:r>
                      <a:endParaRPr b="0" lang="es-MX" sz="1400" spc="-1" strike="noStrike">
                        <a:solidFill>
                          <a:srgbClr val="000000"/>
                        </a:solidFill>
                        <a:latin typeface="Arial"/>
                      </a:endParaRPr>
                    </a:p>
                  </a:txBody>
                  <a:tcPr anchor="ctr" marL="91440" marR="91440">
                    <a:lnL w="6480">
                      <a:solidFill>
                        <a:srgbClr val="d9a491"/>
                      </a:solidFill>
                      <a:prstDash val="solid"/>
                    </a:lnL>
                    <a:lnR>
                      <a:noFill/>
                    </a:lnR>
                    <a:lnT w="6480">
                      <a:solidFill>
                        <a:srgbClr val="d9a491"/>
                      </a:solidFill>
                      <a:prstDash val="solid"/>
                    </a:lnT>
                    <a:lnB w="6480">
                      <a:solidFill>
                        <a:srgbClr val="d9a491"/>
                      </a:solidFill>
                      <a:prstDash val="solid"/>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10</a:t>
                      </a:r>
                      <a:endParaRPr b="0" lang="es-MX" sz="1400" spc="-1" strike="noStrike">
                        <a:solidFill>
                          <a:srgbClr val="000000"/>
                        </a:solidFill>
                        <a:latin typeface="Arial"/>
                      </a:endParaRPr>
                    </a:p>
                  </a:txBody>
                  <a:tcPr anchor="ctr" marL="95040" marR="95040">
                    <a:lnL>
                      <a:noFill/>
                    </a:lnL>
                    <a:lnR>
                      <a:noFill/>
                    </a:lnR>
                    <a:lnT w="6480">
                      <a:solidFill>
                        <a:srgbClr val="d9a491"/>
                      </a:solidFill>
                      <a:prstDash val="solid"/>
                    </a:lnT>
                    <a:lnB w="6480">
                      <a:solidFill>
                        <a:srgbClr val="d9a491"/>
                      </a:solidFill>
                      <a:prstDash val="solid"/>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1100</a:t>
                      </a:r>
                      <a:endParaRPr b="0" lang="es-MX" sz="1400" spc="-1" strike="noStrike">
                        <a:solidFill>
                          <a:srgbClr val="000000"/>
                        </a:solidFill>
                        <a:latin typeface="Arial"/>
                      </a:endParaRPr>
                    </a:p>
                  </a:txBody>
                  <a:tcPr anchor="ctr" marL="95040" marR="95040">
                    <a:lnL>
                      <a:noFill/>
                    </a:lnL>
                    <a:lnR>
                      <a:noFill/>
                    </a:lnR>
                    <a:lnT w="6480">
                      <a:solidFill>
                        <a:srgbClr val="d9a491"/>
                      </a:solidFill>
                      <a:prstDash val="solid"/>
                    </a:lnT>
                    <a:lnB w="6480">
                      <a:solidFill>
                        <a:srgbClr val="d9a491"/>
                      </a:solidFill>
                      <a:prstDash val="solid"/>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$10,000</a:t>
                      </a:r>
                      <a:endParaRPr b="0" lang="es-MX" sz="1400" spc="-1" strike="noStrike">
                        <a:solidFill>
                          <a:srgbClr val="000000"/>
                        </a:solidFill>
                        <a:latin typeface="Arial"/>
                      </a:endParaRPr>
                    </a:p>
                  </a:txBody>
                  <a:tcPr anchor="ctr" marL="95040" marR="95040">
                    <a:lnL>
                      <a:noFill/>
                    </a:lnL>
                    <a:lnR>
                      <a:noFill/>
                    </a:lnR>
                    <a:lnT w="6480">
                      <a:solidFill>
                        <a:srgbClr val="d9a491"/>
                      </a:solidFill>
                      <a:prstDash val="solid"/>
                    </a:lnT>
                    <a:lnB w="6480">
                      <a:solidFill>
                        <a:srgbClr val="d9a491"/>
                      </a:solidFill>
                      <a:prstDash val="solid"/>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$7,000</a:t>
                      </a:r>
                      <a:endParaRPr b="0" lang="es-MX" sz="1400" spc="-1" strike="noStrike">
                        <a:solidFill>
                          <a:srgbClr val="000000"/>
                        </a:solidFill>
                        <a:latin typeface="Arial"/>
                      </a:endParaRPr>
                    </a:p>
                  </a:txBody>
                  <a:tcPr anchor="ctr" marL="95040" marR="95040">
                    <a:lnL>
                      <a:noFill/>
                    </a:lnL>
                    <a:lnR w="6480">
                      <a:solidFill>
                        <a:srgbClr val="d9a491"/>
                      </a:solidFill>
                      <a:prstDash val="solid"/>
                    </a:lnR>
                    <a:lnT w="6480">
                      <a:solidFill>
                        <a:srgbClr val="d9a491"/>
                      </a:solidFill>
                      <a:prstDash val="solid"/>
                    </a:lnT>
                    <a:lnB w="6480">
                      <a:solidFill>
                        <a:srgbClr val="d9a491"/>
                      </a:solidFill>
                      <a:prstDash val="solid"/>
                    </a:lnB>
                    <a:noFill/>
                  </a:tcPr>
                </a:tc>
              </a:tr>
              <a:tr h="582120">
                <a:tc>
                  <a:txBody>
                    <a:bodyPr anchor="ctr">
                      <a:noAutofit/>
                    </a:bodyPr>
                    <a:p>
                      <a:pPr algn="ctr" defTabSz="914400">
                        <a:lnSpc>
                          <a:spcPct val="100000"/>
                        </a:lnSpc>
                      </a:pPr>
                      <a:r>
                        <a:rPr b="0" lang="es-MX" sz="1400" spc="-1" strike="noStrike">
                          <a:solidFill>
                            <a:schemeClr val="dk1"/>
                          </a:solidFill>
                          <a:latin typeface="Quire Sans Pro Light"/>
                        </a:rPr>
                        <a:t>20XX</a:t>
                      </a:r>
                      <a:endParaRPr b="0" lang="es-MX" sz="1400" spc="-1" strike="noStrike">
                        <a:solidFill>
                          <a:srgbClr val="000000"/>
                        </a:solidFill>
                        <a:latin typeface="Arial"/>
                      </a:endParaRPr>
                    </a:p>
                  </a:txBody>
                  <a:tcPr anchor="ctr" marL="91440" marR="91440">
                    <a:lnL w="6480">
                      <a:solidFill>
                        <a:srgbClr val="d9a491"/>
                      </a:solidFill>
                      <a:prstDash val="solid"/>
                    </a:lnL>
                    <a:lnR>
                      <a:noFill/>
                    </a:lnR>
                    <a:lnT>
                      <a:noFill/>
                    </a:lnT>
                    <a:lnB>
                      <a:noFill/>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20</a:t>
                      </a:r>
                      <a:endParaRPr b="0" lang="es-MX" sz="1400" spc="-1" strike="noStrike">
                        <a:solidFill>
                          <a:srgbClr val="000000"/>
                        </a:solidFill>
                        <a:latin typeface="Arial"/>
                      </a:endParaRPr>
                    </a:p>
                  </a:txBody>
                  <a:tcPr anchor="ctr" marL="95040" marR="95040">
                    <a:lnL>
                      <a:noFill/>
                    </a:lnL>
                    <a:lnR>
                      <a:noFill/>
                    </a:lnR>
                    <a:lnT>
                      <a:noFill/>
                    </a:lnT>
                    <a:lnB>
                      <a:noFill/>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200</a:t>
                      </a:r>
                      <a:endParaRPr b="0" lang="es-MX" sz="1400" spc="-1" strike="noStrike">
                        <a:solidFill>
                          <a:srgbClr val="000000"/>
                        </a:solidFill>
                        <a:latin typeface="Arial"/>
                      </a:endParaRPr>
                    </a:p>
                  </a:txBody>
                  <a:tcPr anchor="ctr" marL="95040" marR="95040">
                    <a:lnL>
                      <a:noFill/>
                    </a:lnL>
                    <a:lnR>
                      <a:noFill/>
                    </a:lnR>
                    <a:lnT>
                      <a:noFill/>
                    </a:lnT>
                    <a:lnB>
                      <a:noFill/>
                    </a:lnB>
                    <a:noFill/>
                  </a:tcPr>
                </a:tc>
                <a:tc>
                  <a:txBody>
                    <a:bodyPr lIns="95040" rIns="95040" tIns="47520" bIns="47520" anchor="ctr">
                      <a:noAutofit/>
                    </a:bodyPr>
                    <a:p>
                      <a:pPr algn="r" defTabSz="914400">
                        <a:lnSpc>
                          <a:spcPct val="100000"/>
                        </a:lnSpc>
                        <a:tabLst>
                          <a:tab algn="l" pos="0"/>
                        </a:tabLst>
                      </a:pPr>
                      <a:r>
                        <a:rPr b="0" lang="es-MX" sz="1400" spc="-1" strike="noStrike">
                          <a:solidFill>
                            <a:schemeClr val="dk1"/>
                          </a:solidFill>
                          <a:latin typeface="Quire Sans Pro Light"/>
                        </a:rPr>
                        <a:t>$20,000</a:t>
                      </a:r>
                      <a:endParaRPr b="0" lang="es-MX" sz="1400" spc="-1" strike="noStrike">
                        <a:solidFill>
                          <a:srgbClr val="000000"/>
                        </a:solidFill>
                        <a:latin typeface="Arial"/>
                      </a:endParaRPr>
                    </a:p>
                  </a:txBody>
                  <a:tcPr anchor="ctr" marL="95040" marR="95040">
                    <a:lnL>
                      <a:noFill/>
                    </a:lnL>
                    <a:lnR>
                      <a:noFill/>
                    </a:lnR>
                    <a:lnT>
                      <a:noFill/>
                    </a:lnT>
                    <a:lnB>
                      <a:noFill/>
                    </a:lnB>
                    <a:noFill/>
                  </a:tcPr>
                </a:tc>
                <a:tc>
                  <a:txBody>
                    <a:bodyPr lIns="95040" rIns="95040" tIns="47520" bIns="47520" anchor="ctr">
                      <a:noAutofit/>
                    </a:bodyPr>
                    <a:p>
                      <a:pPr algn="r" defTabSz="914400">
                        <a:lnSpc>
                          <a:spcPct val="100000"/>
                        </a:lnSpc>
                        <a:tabLst>
                          <a:tab algn="l" pos="0"/>
                        </a:tabLst>
                      </a:pPr>
                      <a:r>
                        <a:rPr b="0" lang="es-MX" sz="1400" spc="-1" strike="noStrike">
                          <a:solidFill>
                            <a:schemeClr val="dk1"/>
                          </a:solidFill>
                          <a:latin typeface="Quire Sans Pro Light"/>
                        </a:rPr>
                        <a:t>$16,000</a:t>
                      </a:r>
                      <a:endParaRPr b="0" lang="es-MX" sz="1400" spc="-1" strike="noStrike">
                        <a:solidFill>
                          <a:srgbClr val="000000"/>
                        </a:solidFill>
                        <a:latin typeface="Arial"/>
                      </a:endParaRPr>
                    </a:p>
                  </a:txBody>
                  <a:tcPr anchor="ctr" marL="95040" marR="95040">
                    <a:lnL>
                      <a:noFill/>
                    </a:lnL>
                    <a:lnR w="6480">
                      <a:solidFill>
                        <a:srgbClr val="d9a491"/>
                      </a:solidFill>
                      <a:prstDash val="solid"/>
                    </a:lnR>
                    <a:lnT>
                      <a:noFill/>
                    </a:lnT>
                    <a:lnB>
                      <a:noFill/>
                    </a:lnB>
                    <a:noFill/>
                  </a:tcPr>
                </a:tc>
              </a:tr>
              <a:tr h="582120">
                <a:tc>
                  <a:txBody>
                    <a:bodyPr anchor="ctr">
                      <a:noAutofit/>
                    </a:bodyPr>
                    <a:p>
                      <a:pPr algn="ctr" defTabSz="914400">
                        <a:lnSpc>
                          <a:spcPct val="100000"/>
                        </a:lnSpc>
                      </a:pPr>
                      <a:r>
                        <a:rPr b="0" lang="es-MX" sz="1400" spc="-1" strike="noStrike">
                          <a:solidFill>
                            <a:schemeClr val="dk1"/>
                          </a:solidFill>
                          <a:latin typeface="Quire Sans Pro Light"/>
                        </a:rPr>
                        <a:t>20XX</a:t>
                      </a:r>
                      <a:endParaRPr b="0" lang="es-MX" sz="1400" spc="-1" strike="noStrike">
                        <a:solidFill>
                          <a:srgbClr val="000000"/>
                        </a:solidFill>
                        <a:latin typeface="Arial"/>
                      </a:endParaRPr>
                    </a:p>
                  </a:txBody>
                  <a:tcPr anchor="ctr" marL="91440" marR="91440">
                    <a:lnL w="6480">
                      <a:solidFill>
                        <a:srgbClr val="d9a491"/>
                      </a:solidFill>
                      <a:prstDash val="solid"/>
                    </a:lnL>
                    <a:lnR>
                      <a:noFill/>
                    </a:lnR>
                    <a:lnT w="6480">
                      <a:solidFill>
                        <a:srgbClr val="d9a491"/>
                      </a:solidFill>
                      <a:prstDash val="solid"/>
                    </a:lnT>
                    <a:lnB w="6480">
                      <a:solidFill>
                        <a:srgbClr val="d9a491"/>
                      </a:solidFill>
                      <a:prstDash val="solid"/>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30</a:t>
                      </a:r>
                      <a:endParaRPr b="0" lang="es-MX" sz="1400" spc="-1" strike="noStrike">
                        <a:solidFill>
                          <a:srgbClr val="000000"/>
                        </a:solidFill>
                        <a:latin typeface="Arial"/>
                      </a:endParaRPr>
                    </a:p>
                  </a:txBody>
                  <a:tcPr anchor="ctr" marL="95040" marR="95040">
                    <a:lnL>
                      <a:noFill/>
                    </a:lnL>
                    <a:lnR>
                      <a:noFill/>
                    </a:lnR>
                    <a:lnT w="6480">
                      <a:solidFill>
                        <a:srgbClr val="d9a491"/>
                      </a:solidFill>
                      <a:prstDash val="solid"/>
                    </a:lnT>
                    <a:lnB w="6480">
                      <a:solidFill>
                        <a:srgbClr val="d9a491"/>
                      </a:solidFill>
                      <a:prstDash val="solid"/>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300</a:t>
                      </a:r>
                      <a:endParaRPr b="0" lang="es-MX" sz="1400" spc="-1" strike="noStrike">
                        <a:solidFill>
                          <a:srgbClr val="000000"/>
                        </a:solidFill>
                        <a:latin typeface="Arial"/>
                      </a:endParaRPr>
                    </a:p>
                  </a:txBody>
                  <a:tcPr anchor="ctr" marL="95040" marR="95040">
                    <a:lnL>
                      <a:noFill/>
                    </a:lnL>
                    <a:lnR>
                      <a:noFill/>
                    </a:lnR>
                    <a:lnT w="6480">
                      <a:solidFill>
                        <a:srgbClr val="d9a491"/>
                      </a:solidFill>
                      <a:prstDash val="solid"/>
                    </a:lnT>
                    <a:lnB w="6480">
                      <a:solidFill>
                        <a:srgbClr val="d9a491"/>
                      </a:solidFill>
                      <a:prstDash val="solid"/>
                    </a:lnB>
                    <a:noFill/>
                  </a:tcPr>
                </a:tc>
                <a:tc>
                  <a:txBody>
                    <a:bodyPr lIns="95040" rIns="95040" tIns="47520" bIns="47520" anchor="ctr">
                      <a:noAutofit/>
                    </a:bodyPr>
                    <a:p>
                      <a:pPr algn="r" defTabSz="914400">
                        <a:lnSpc>
                          <a:spcPct val="100000"/>
                        </a:lnSpc>
                        <a:tabLst>
                          <a:tab algn="l" pos="0"/>
                        </a:tabLst>
                      </a:pPr>
                      <a:r>
                        <a:rPr b="0" lang="es-MX" sz="1400" spc="-1" strike="noStrike">
                          <a:solidFill>
                            <a:schemeClr val="dk1"/>
                          </a:solidFill>
                          <a:latin typeface="Quire Sans Pro Light"/>
                        </a:rPr>
                        <a:t>$30,000</a:t>
                      </a:r>
                      <a:endParaRPr b="0" lang="es-MX" sz="1400" spc="-1" strike="noStrike">
                        <a:solidFill>
                          <a:srgbClr val="000000"/>
                        </a:solidFill>
                        <a:latin typeface="Arial"/>
                      </a:endParaRPr>
                    </a:p>
                  </a:txBody>
                  <a:tcPr anchor="ctr" marL="95040" marR="95040">
                    <a:lnL>
                      <a:noFill/>
                    </a:lnL>
                    <a:lnR>
                      <a:noFill/>
                    </a:lnR>
                    <a:lnT w="6480">
                      <a:solidFill>
                        <a:srgbClr val="d9a491"/>
                      </a:solidFill>
                      <a:prstDash val="solid"/>
                    </a:lnT>
                    <a:lnB w="6480">
                      <a:solidFill>
                        <a:srgbClr val="d9a491"/>
                      </a:solidFill>
                      <a:prstDash val="solid"/>
                    </a:lnB>
                    <a:noFill/>
                  </a:tcPr>
                </a:tc>
                <a:tc>
                  <a:txBody>
                    <a:bodyPr lIns="95040" rIns="95040" tIns="47520" bIns="47520" anchor="ctr">
                      <a:noAutofit/>
                    </a:bodyPr>
                    <a:p>
                      <a:pPr algn="r" defTabSz="914400">
                        <a:lnSpc>
                          <a:spcPct val="100000"/>
                        </a:lnSpc>
                        <a:tabLst>
                          <a:tab algn="l" pos="0"/>
                        </a:tabLst>
                      </a:pPr>
                      <a:r>
                        <a:rPr b="0" lang="es-MX" sz="1400" spc="-1" strike="noStrike">
                          <a:solidFill>
                            <a:schemeClr val="dk1"/>
                          </a:solidFill>
                          <a:latin typeface="Quire Sans Pro Light"/>
                        </a:rPr>
                        <a:t>$25,000</a:t>
                      </a:r>
                      <a:endParaRPr b="0" lang="es-MX" sz="1400" spc="-1" strike="noStrike">
                        <a:solidFill>
                          <a:srgbClr val="000000"/>
                        </a:solidFill>
                        <a:latin typeface="Arial"/>
                      </a:endParaRPr>
                    </a:p>
                  </a:txBody>
                  <a:tcPr anchor="ctr" marL="95040" marR="95040">
                    <a:lnL>
                      <a:noFill/>
                    </a:lnL>
                    <a:lnR w="6480">
                      <a:solidFill>
                        <a:srgbClr val="d9a491"/>
                      </a:solidFill>
                      <a:prstDash val="solid"/>
                    </a:lnR>
                    <a:lnT w="6480">
                      <a:solidFill>
                        <a:srgbClr val="d9a491"/>
                      </a:solidFill>
                      <a:prstDash val="solid"/>
                    </a:lnT>
                    <a:lnB w="6480">
                      <a:solidFill>
                        <a:srgbClr val="d9a491"/>
                      </a:solidFill>
                      <a:prstDash val="solid"/>
                    </a:lnB>
                    <a:noFill/>
                  </a:tcPr>
                </a:tc>
              </a:tr>
              <a:tr h="582120">
                <a:tc>
                  <a:txBody>
                    <a:bodyPr anchor="ctr">
                      <a:noAutofit/>
                    </a:bodyPr>
                    <a:p>
                      <a:pPr algn="ctr" defTabSz="914400">
                        <a:lnSpc>
                          <a:spcPct val="100000"/>
                        </a:lnSpc>
                      </a:pPr>
                      <a:r>
                        <a:rPr b="0" lang="es-MX" sz="1400" spc="-1" strike="noStrike">
                          <a:solidFill>
                            <a:schemeClr val="dk1"/>
                          </a:solidFill>
                          <a:latin typeface="Quire Sans Pro Light"/>
                        </a:rPr>
                        <a:t>20XX</a:t>
                      </a:r>
                      <a:endParaRPr b="0" lang="es-MX" sz="1400" spc="-1" strike="noStrike">
                        <a:solidFill>
                          <a:srgbClr val="000000"/>
                        </a:solidFill>
                        <a:latin typeface="Arial"/>
                      </a:endParaRPr>
                    </a:p>
                  </a:txBody>
                  <a:tcPr anchor="ctr" marL="91440" marR="91440">
                    <a:lnL w="6480">
                      <a:solidFill>
                        <a:srgbClr val="d9a491"/>
                      </a:solidFill>
                      <a:prstDash val="solid"/>
                    </a:lnL>
                    <a:lnR>
                      <a:noFill/>
                    </a:lnR>
                    <a:lnT>
                      <a:noFill/>
                    </a:lnT>
                    <a:lnB w="6480">
                      <a:solidFill>
                        <a:srgbClr val="d9a491"/>
                      </a:solidFill>
                      <a:prstDash val="solid"/>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40</a:t>
                      </a:r>
                      <a:endParaRPr b="0" lang="es-MX" sz="1400" spc="-1" strike="noStrike">
                        <a:solidFill>
                          <a:srgbClr val="000000"/>
                        </a:solidFill>
                        <a:latin typeface="Arial"/>
                      </a:endParaRPr>
                    </a:p>
                  </a:txBody>
                  <a:tcPr anchor="ctr" marL="95040" marR="95040">
                    <a:lnL>
                      <a:noFill/>
                    </a:lnL>
                    <a:lnR>
                      <a:noFill/>
                    </a:lnR>
                    <a:lnT>
                      <a:noFill/>
                    </a:lnT>
                    <a:lnB w="6480">
                      <a:solidFill>
                        <a:srgbClr val="d9a491"/>
                      </a:solidFill>
                      <a:prstDash val="solid"/>
                    </a:lnB>
                    <a:noFill/>
                  </a:tcPr>
                </a:tc>
                <a:tc>
                  <a:txBody>
                    <a:bodyPr lIns="95040" rIns="95040" tIns="47520" bIns="47520" anchor="ctr">
                      <a:noAutofit/>
                    </a:bodyPr>
                    <a:p>
                      <a:pPr algn="r" defTabSz="914400">
                        <a:lnSpc>
                          <a:spcPct val="100000"/>
                        </a:lnSpc>
                      </a:pPr>
                      <a:r>
                        <a:rPr b="0" lang="es-MX" sz="1400" spc="-1" strike="noStrike">
                          <a:solidFill>
                            <a:schemeClr val="dk1"/>
                          </a:solidFill>
                          <a:latin typeface="Quire Sans Pro Light"/>
                        </a:rPr>
                        <a:t>400</a:t>
                      </a:r>
                      <a:endParaRPr b="0" lang="es-MX" sz="1400" spc="-1" strike="noStrike">
                        <a:solidFill>
                          <a:srgbClr val="000000"/>
                        </a:solidFill>
                        <a:latin typeface="Arial"/>
                      </a:endParaRPr>
                    </a:p>
                  </a:txBody>
                  <a:tcPr anchor="ctr" marL="95040" marR="95040">
                    <a:lnL>
                      <a:noFill/>
                    </a:lnL>
                    <a:lnR>
                      <a:noFill/>
                    </a:lnR>
                    <a:lnT>
                      <a:noFill/>
                    </a:lnT>
                    <a:lnB w="6480">
                      <a:solidFill>
                        <a:srgbClr val="d9a491"/>
                      </a:solidFill>
                      <a:prstDash val="solid"/>
                    </a:lnB>
                    <a:noFill/>
                  </a:tcPr>
                </a:tc>
                <a:tc>
                  <a:txBody>
                    <a:bodyPr lIns="95040" rIns="95040" tIns="47520" bIns="47520" anchor="ctr">
                      <a:noAutofit/>
                    </a:bodyPr>
                    <a:p>
                      <a:pPr algn="r" defTabSz="914400">
                        <a:lnSpc>
                          <a:spcPct val="100000"/>
                        </a:lnSpc>
                        <a:tabLst>
                          <a:tab algn="l" pos="0"/>
                        </a:tabLst>
                      </a:pPr>
                      <a:r>
                        <a:rPr b="0" lang="es-MX" sz="1400" spc="-1" strike="noStrike">
                          <a:solidFill>
                            <a:schemeClr val="dk1"/>
                          </a:solidFill>
                          <a:latin typeface="Quire Sans Pro Light"/>
                        </a:rPr>
                        <a:t>$40,000</a:t>
                      </a:r>
                      <a:endParaRPr b="0" lang="es-MX" sz="1400" spc="-1" strike="noStrike">
                        <a:solidFill>
                          <a:srgbClr val="000000"/>
                        </a:solidFill>
                        <a:latin typeface="Arial"/>
                      </a:endParaRPr>
                    </a:p>
                  </a:txBody>
                  <a:tcPr anchor="ctr" marL="95040" marR="95040">
                    <a:lnL>
                      <a:noFill/>
                    </a:lnL>
                    <a:lnR>
                      <a:noFill/>
                    </a:lnR>
                    <a:lnT>
                      <a:noFill/>
                    </a:lnT>
                    <a:lnB w="6480">
                      <a:solidFill>
                        <a:srgbClr val="d9a491"/>
                      </a:solidFill>
                      <a:prstDash val="solid"/>
                    </a:lnB>
                    <a:noFill/>
                  </a:tcPr>
                </a:tc>
                <a:tc>
                  <a:txBody>
                    <a:bodyPr lIns="95040" rIns="95040" tIns="47520" bIns="47520" anchor="ctr">
                      <a:noAutofit/>
                    </a:bodyPr>
                    <a:p>
                      <a:pPr algn="r" defTabSz="914400">
                        <a:lnSpc>
                          <a:spcPct val="100000"/>
                        </a:lnSpc>
                        <a:tabLst>
                          <a:tab algn="l" pos="0"/>
                        </a:tabLst>
                      </a:pPr>
                      <a:r>
                        <a:rPr b="0" lang="es-MX" sz="1400" spc="-1" strike="noStrike">
                          <a:solidFill>
                            <a:schemeClr val="dk1"/>
                          </a:solidFill>
                          <a:latin typeface="Quire Sans Pro Light"/>
                        </a:rPr>
                        <a:t>$30,000</a:t>
                      </a:r>
                      <a:endParaRPr b="0" lang="es-MX" sz="1400" spc="-1" strike="noStrike">
                        <a:solidFill>
                          <a:srgbClr val="000000"/>
                        </a:solidFill>
                        <a:latin typeface="Arial"/>
                      </a:endParaRPr>
                    </a:p>
                  </a:txBody>
                  <a:tcPr anchor="ctr" marL="95040" marR="95040">
                    <a:lnL>
                      <a:noFill/>
                    </a:lnL>
                    <a:lnR w="6480">
                      <a:solidFill>
                        <a:srgbClr val="d9a491"/>
                      </a:solidFill>
                      <a:prstDash val="solid"/>
                    </a:lnR>
                    <a:lnT>
                      <a:noFill/>
                    </a:lnT>
                    <a:lnB w="6480">
                      <a:solidFill>
                        <a:srgbClr val="d9a491"/>
                      </a:solidFill>
                      <a:prstDash val="solid"/>
                    </a:lnB>
                    <a:noFill/>
                  </a:tcPr>
                </a:tc>
              </a:tr>
            </a:tbl>
          </a:graphicData>
        </a:graphic>
      </p:graphicFrame>
      <p:sp>
        <p:nvSpPr>
          <p:cNvPr id="300" name="PlaceHolder 3"/>
          <p:cNvSpPr>
            <a:spLocks noGrp="1"/>
          </p:cNvSpPr>
          <p:nvPr>
            <p:ph/>
          </p:nvPr>
        </p:nvSpPr>
        <p:spPr>
          <a:xfrm>
            <a:off x="6172200" y="1819800"/>
            <a:ext cx="5182920" cy="548280"/>
          </a:xfrm>
          <a:prstGeom prst="rect">
            <a:avLst/>
          </a:prstGeom>
          <a:noFill/>
          <a:ln w="0">
            <a:noFill/>
          </a:ln>
        </p:spPr>
        <p:txBody>
          <a:bodyPr lIns="91440" rIns="91440" tIns="45720" bIns="45720" anchor="ctr">
            <a:normAutofit/>
          </a:bodyPr>
          <a:p>
            <a:pPr indent="0" defTabSz="914400">
              <a:lnSpc>
                <a:spcPct val="90000"/>
              </a:lnSpc>
              <a:spcBef>
                <a:spcPts val="1001"/>
              </a:spcBef>
              <a:buNone/>
              <a:tabLst>
                <a:tab algn="l" pos="0"/>
              </a:tabLst>
            </a:pPr>
            <a:r>
              <a:rPr b="0" lang="es-MX" sz="1600" spc="-1" strike="noStrike">
                <a:solidFill>
                  <a:schemeClr val="dk1"/>
                </a:solidFill>
                <a:latin typeface="Quire Sans Pro Light"/>
              </a:rPr>
              <a:t>Ingresos anuales</a:t>
            </a:r>
            <a:endParaRPr b="0" lang="es-MX" sz="1600" spc="-1" strike="noStrike">
              <a:solidFill>
                <a:schemeClr val="dk1"/>
              </a:solidFill>
              <a:latin typeface="Quire Sans Pro Light"/>
            </a:endParaRPr>
          </a:p>
        </p:txBody>
      </p:sp>
      <p:graphicFrame>
        <p:nvGraphicFramePr>
          <p:cNvPr id="301" name="Marcador de contenido 13"/>
          <p:cNvGraphicFramePr/>
          <p:nvPr/>
        </p:nvGraphicFramePr>
        <p:xfrm>
          <a:off x="6172200" y="2386080"/>
          <a:ext cx="5182920" cy="3684240"/>
        </p:xfrm>
        <a:graphic>
          <a:graphicData uri="http://schemas.openxmlformats.org/drawingml/2006/chart">
            <c:chart xmlns:c="http://schemas.openxmlformats.org/drawingml/2006/chart" xmlns:r="http://schemas.openxmlformats.org/officeDocument/2006/relationships" r:id="rId1"/>
          </a:graphicData>
        </a:graphic>
      </p:graphicFrame>
      <p:sp>
        <p:nvSpPr>
          <p:cNvPr id="302" name="PlaceHolder 4"/>
          <p:cNvSpPr>
            <a:spLocks noGrp="1"/>
          </p:cNvSpPr>
          <p:nvPr>
            <p:ph type="dt" idx="7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03" name="PlaceHolder 5"/>
          <p:cNvSpPr>
            <a:spLocks noGrp="1"/>
          </p:cNvSpPr>
          <p:nvPr>
            <p:ph type="ftr" idx="74"/>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04" name="PlaceHolder 6"/>
          <p:cNvSpPr>
            <a:spLocks noGrp="1"/>
          </p:cNvSpPr>
          <p:nvPr>
            <p:ph type="sldNum" idx="7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635CAA1E-D136-494D-996E-2ACA5320B4D3}"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1271160" y="1929240"/>
            <a:ext cx="4480200" cy="639720"/>
          </a:xfrm>
          <a:prstGeom prst="rect">
            <a:avLst/>
          </a:prstGeom>
          <a:noFill/>
          <a:ln w="0">
            <a:noFill/>
          </a:ln>
        </p:spPr>
        <p:txBody>
          <a:bodyPr lIns="91440" rIns="91440" tIns="45720" bIns="45720" anchor="ctr">
            <a:normAutofit fontScale="87500"/>
          </a:bodyPr>
          <a:p>
            <a:pPr indent="0" defTabSz="914400">
              <a:lnSpc>
                <a:spcPct val="90000"/>
              </a:lnSpc>
              <a:buNone/>
            </a:pPr>
            <a:r>
              <a:rPr b="0" lang="es-MX" sz="3600" spc="-1" strike="noStrike">
                <a:solidFill>
                  <a:schemeClr val="dk1"/>
                </a:solidFill>
                <a:latin typeface="Tisa Offc Serif Pro"/>
              </a:rPr>
              <a:t>Problemas principales</a:t>
            </a:r>
            <a:endParaRPr b="0" lang="es-MX" sz="3600" spc="-1" strike="noStrike">
              <a:solidFill>
                <a:schemeClr val="dk1"/>
              </a:solidFill>
              <a:latin typeface="Quire Sans Pro Light"/>
            </a:endParaRPr>
          </a:p>
        </p:txBody>
      </p:sp>
      <p:sp>
        <p:nvSpPr>
          <p:cNvPr id="306" name="PlaceHolder 2"/>
          <p:cNvSpPr>
            <a:spLocks noGrp="1"/>
          </p:cNvSpPr>
          <p:nvPr>
            <p:ph/>
          </p:nvPr>
        </p:nvSpPr>
        <p:spPr>
          <a:xfrm>
            <a:off x="1298520" y="2871360"/>
            <a:ext cx="2066040" cy="36540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es-MX" sz="1800" spc="-1" strike="noStrike">
                <a:solidFill>
                  <a:schemeClr val="accent3">
                    <a:lumMod val="50000"/>
                  </a:schemeClr>
                </a:solidFill>
                <a:latin typeface="Tisa Offc Serif Pro"/>
              </a:rPr>
              <a:t>A corto plazo</a:t>
            </a:r>
            <a:endParaRPr b="0" lang="es-MX" sz="1800" spc="-1" strike="noStrike">
              <a:solidFill>
                <a:schemeClr val="dk1"/>
              </a:solidFill>
              <a:latin typeface="Quire Sans Pro Light"/>
            </a:endParaRPr>
          </a:p>
        </p:txBody>
      </p:sp>
      <p:sp>
        <p:nvSpPr>
          <p:cNvPr id="307" name="PlaceHolder 3"/>
          <p:cNvSpPr>
            <a:spLocks noGrp="1"/>
          </p:cNvSpPr>
          <p:nvPr>
            <p:ph/>
          </p:nvPr>
        </p:nvSpPr>
        <p:spPr>
          <a:xfrm>
            <a:off x="1298520" y="3337560"/>
            <a:ext cx="2066040" cy="2285640"/>
          </a:xfrm>
          <a:prstGeom prst="rect">
            <a:avLst/>
          </a:prstGeom>
          <a:noFill/>
          <a:ln w="0">
            <a:noFill/>
          </a:ln>
        </p:spPr>
        <p:txBody>
          <a:bodyPr lIns="91440" rIns="91440" tIns="45720" bIns="45720" anchor="t">
            <a:normAutofit/>
          </a:bodyPr>
          <a:p>
            <a:pPr indent="0" defTabSz="914400">
              <a:lnSpc>
                <a:spcPts val="2001"/>
              </a:lnSpc>
              <a:spcBef>
                <a:spcPts val="1001"/>
              </a:spcBef>
              <a:buNone/>
              <a:tabLst>
                <a:tab algn="l" pos="0"/>
              </a:tabLst>
            </a:pPr>
            <a:r>
              <a:rPr b="0" lang="es-MX" sz="1400" spc="-1" strike="noStrike">
                <a:solidFill>
                  <a:schemeClr val="dk1"/>
                </a:solidFill>
                <a:latin typeface="Quire Sans Pro Light"/>
              </a:rPr>
              <a:t>Necesidad de financiación en roles clave</a:t>
            </a:r>
            <a:endParaRPr b="0" lang="es-MX" sz="1400" spc="-1" strike="noStrike">
              <a:solidFill>
                <a:schemeClr val="dk1"/>
              </a:solidFill>
              <a:latin typeface="Quire Sans Pro Light"/>
            </a:endParaRPr>
          </a:p>
          <a:p>
            <a:pPr indent="0" defTabSz="914400">
              <a:lnSpc>
                <a:spcPts val="2001"/>
              </a:lnSpc>
              <a:spcBef>
                <a:spcPts val="1001"/>
              </a:spcBef>
              <a:buNone/>
              <a:tabLst>
                <a:tab algn="l" pos="0"/>
              </a:tabLst>
            </a:pPr>
            <a:r>
              <a:rPr b="0" lang="es-MX" sz="1400" spc="-1" strike="noStrike">
                <a:solidFill>
                  <a:schemeClr val="dk1"/>
                </a:solidFill>
                <a:latin typeface="Quire Sans Pro Light"/>
              </a:rPr>
              <a:t>La falta de personal provocará un retraso en el producto</a:t>
            </a:r>
            <a:endParaRPr b="0" lang="es-MX" sz="1400" spc="-1" strike="noStrike">
              <a:solidFill>
                <a:schemeClr val="dk1"/>
              </a:solidFill>
              <a:latin typeface="Quire Sans Pro Light"/>
            </a:endParaRPr>
          </a:p>
        </p:txBody>
      </p:sp>
      <p:sp>
        <p:nvSpPr>
          <p:cNvPr id="308" name="PlaceHolder 4"/>
          <p:cNvSpPr>
            <a:spLocks noGrp="1"/>
          </p:cNvSpPr>
          <p:nvPr>
            <p:ph/>
          </p:nvPr>
        </p:nvSpPr>
        <p:spPr>
          <a:xfrm>
            <a:off x="3684960" y="2871360"/>
            <a:ext cx="2066040" cy="36540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s-MX" sz="1800" spc="-1" strike="noStrike">
                <a:solidFill>
                  <a:schemeClr val="accent3">
                    <a:lumMod val="50000"/>
                  </a:schemeClr>
                </a:solidFill>
                <a:latin typeface="Tisa Offc Serif Pro"/>
              </a:rPr>
              <a:t>A largo plazo</a:t>
            </a:r>
            <a:endParaRPr b="0" lang="es-MX" sz="1800" spc="-1" strike="noStrike">
              <a:solidFill>
                <a:schemeClr val="dk1"/>
              </a:solidFill>
              <a:latin typeface="Quire Sans Pro Light"/>
            </a:endParaRPr>
          </a:p>
        </p:txBody>
      </p:sp>
      <p:sp>
        <p:nvSpPr>
          <p:cNvPr id="309" name="PlaceHolder 5"/>
          <p:cNvSpPr>
            <a:spLocks noGrp="1"/>
          </p:cNvSpPr>
          <p:nvPr>
            <p:ph/>
          </p:nvPr>
        </p:nvSpPr>
        <p:spPr>
          <a:xfrm>
            <a:off x="3684960" y="3337560"/>
            <a:ext cx="2066040" cy="2285640"/>
          </a:xfrm>
          <a:prstGeom prst="rect">
            <a:avLst/>
          </a:prstGeom>
          <a:noFill/>
          <a:ln w="0">
            <a:noFill/>
          </a:ln>
        </p:spPr>
        <p:txBody>
          <a:bodyPr lIns="91440" rIns="91440" tIns="45720" bIns="45720" anchor="t">
            <a:noAutofit/>
          </a:bodyPr>
          <a:p>
            <a:pPr indent="0" defTabSz="914400">
              <a:lnSpc>
                <a:spcPts val="2001"/>
              </a:lnSpc>
              <a:spcBef>
                <a:spcPts val="1001"/>
              </a:spcBef>
              <a:buNone/>
              <a:tabLst>
                <a:tab algn="l" pos="0"/>
              </a:tabLst>
            </a:pPr>
            <a:r>
              <a:rPr b="0" lang="es-MX" sz="1400" spc="-1" strike="noStrike">
                <a:solidFill>
                  <a:schemeClr val="dk1"/>
                </a:solidFill>
                <a:latin typeface="Quire Sans Pro Light"/>
              </a:rPr>
              <a:t>Necesidad de más espacio en la oficina</a:t>
            </a:r>
            <a:endParaRPr b="0" lang="es-MX" sz="1400" spc="-1" strike="noStrike">
              <a:solidFill>
                <a:schemeClr val="dk1"/>
              </a:solidFill>
              <a:latin typeface="Quire Sans Pro Light"/>
            </a:endParaRPr>
          </a:p>
          <a:p>
            <a:pPr indent="0" defTabSz="914400">
              <a:lnSpc>
                <a:spcPts val="2001"/>
              </a:lnSpc>
              <a:spcBef>
                <a:spcPts val="1001"/>
              </a:spcBef>
              <a:buNone/>
              <a:tabLst>
                <a:tab algn="l" pos="0"/>
              </a:tabLst>
            </a:pPr>
            <a:r>
              <a:rPr b="0" lang="es-MX" sz="1400" spc="-1" strike="noStrike">
                <a:solidFill>
                  <a:schemeClr val="dk1"/>
                </a:solidFill>
                <a:latin typeface="Quire Sans Pro Light"/>
              </a:rPr>
              <a:t>Los empleados adicionales requerirán un área de trabajo de la oficina local</a:t>
            </a:r>
            <a:endParaRPr b="0" lang="es-MX" sz="1400" spc="-1" strike="noStrike">
              <a:solidFill>
                <a:schemeClr val="dk1"/>
              </a:solidFill>
              <a:latin typeface="Quire Sans Pro Light"/>
            </a:endParaRPr>
          </a:p>
        </p:txBody>
      </p:sp>
      <p:pic>
        <p:nvPicPr>
          <p:cNvPr id="310" name="Marcador de posición de imagen 42" descr="Fotografía de dos empresarios dibujando un grafo&#10;"/>
          <p:cNvPicPr/>
          <p:nvPr/>
        </p:nvPicPr>
        <p:blipFill>
          <a:blip r:embed="rId1"/>
          <a:stretch/>
        </p:blipFill>
        <p:spPr>
          <a:xfrm>
            <a:off x="6208920" y="1289160"/>
            <a:ext cx="4571640" cy="4334040"/>
          </a:xfrm>
          <a:prstGeom prst="rect">
            <a:avLst/>
          </a:prstGeom>
          <a:ln w="0">
            <a:noFill/>
          </a:ln>
        </p:spPr>
      </p:pic>
      <p:sp>
        <p:nvSpPr>
          <p:cNvPr id="311" name="PlaceHolder 6"/>
          <p:cNvSpPr>
            <a:spLocks noGrp="1"/>
          </p:cNvSpPr>
          <p:nvPr>
            <p:ph type="dt" idx="7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12" name="PlaceHolder 7"/>
          <p:cNvSpPr>
            <a:spLocks noGrp="1"/>
          </p:cNvSpPr>
          <p:nvPr>
            <p:ph type="ftr" idx="77"/>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lt1">
                    <a:lumMod val="50000"/>
                    <a:lumOff val="50000"/>
                  </a:schemeClr>
                </a:solidFill>
                <a:latin typeface="Quire Sans Pro Light"/>
              </a:defRPr>
            </a:lvl1pPr>
          </a:lstStyle>
          <a:p>
            <a:pPr indent="0" algn="ctr" defTabSz="914400">
              <a:lnSpc>
                <a:spcPct val="100000"/>
              </a:lnSpc>
              <a:buNone/>
            </a:pPr>
            <a:r>
              <a:rPr b="0" lang="es-MX" sz="1000" spc="-1" strike="noStrike">
                <a:solidFill>
                  <a:schemeClr val="lt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13" name="PlaceHolder 8"/>
          <p:cNvSpPr>
            <a:spLocks noGrp="1"/>
          </p:cNvSpPr>
          <p:nvPr>
            <p:ph type="sldNum" idx="7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4465B06A-3C62-44D5-842A-232C5A7B832A}"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Picture Placeholder 11" descr="Intel Software de Argentina S.A. – Cámara Argentina de IoT"/>
          <p:cNvPicPr/>
          <p:nvPr/>
        </p:nvPicPr>
        <p:blipFill>
          <a:blip r:embed="rId1"/>
          <a:srcRect l="0" t="439" r="0" b="0"/>
          <a:stretch/>
        </p:blipFill>
        <p:spPr>
          <a:xfrm>
            <a:off x="0" y="0"/>
            <a:ext cx="12191760" cy="6857640"/>
          </a:xfrm>
          <a:prstGeom prst="rect">
            <a:avLst/>
          </a:prstGeom>
          <a:ln w="0">
            <a:noFill/>
          </a:ln>
        </p:spPr>
      </p:pic>
      <p:sp>
        <p:nvSpPr>
          <p:cNvPr id="315" name="PlaceHolder 1"/>
          <p:cNvSpPr>
            <a:spLocks noGrp="1"/>
          </p:cNvSpPr>
          <p:nvPr>
            <p:ph type="dt" idx="79"/>
          </p:nvPr>
        </p:nvSpPr>
        <p:spPr>
          <a:xfrm>
            <a:off x="838080" y="6356520"/>
            <a:ext cx="2742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defTabSz="914400">
              <a:lnSpc>
                <a:spcPct val="100000"/>
              </a:lnSpc>
              <a:spcAft>
                <a:spcPts val="601"/>
              </a:spcAft>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16" name="PlaceHolder 2"/>
          <p:cNvSpPr>
            <a:spLocks noGrp="1"/>
          </p:cNvSpPr>
          <p:nvPr>
            <p:ph type="ftr" idx="80"/>
          </p:nvPr>
        </p:nvSpPr>
        <p:spPr>
          <a:xfrm>
            <a:off x="4038480" y="6356520"/>
            <a:ext cx="41144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ctr" defTabSz="914400">
              <a:lnSpc>
                <a:spcPct val="100000"/>
              </a:lnSpc>
              <a:spcAft>
                <a:spcPts val="601"/>
              </a:spcAft>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17" name="PlaceHolder 3"/>
          <p:cNvSpPr>
            <a:spLocks noGrp="1"/>
          </p:cNvSpPr>
          <p:nvPr>
            <p:ph type="sldNum" idx="81"/>
          </p:nvPr>
        </p:nvSpPr>
        <p:spPr>
          <a:xfrm>
            <a:off x="8610480" y="6356520"/>
            <a:ext cx="274284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r" defTabSz="914400">
              <a:lnSpc>
                <a:spcPct val="100000"/>
              </a:lnSpc>
              <a:spcAft>
                <a:spcPts val="601"/>
              </a:spcAft>
              <a:buNone/>
            </a:pPr>
            <a:fld id="{0C5F1944-8D79-4EFB-9667-C9D376EDAD2B}"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1600200" y="1371600"/>
            <a:ext cx="5057280" cy="6397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a:solidFill>
                  <a:schemeClr val="dk1"/>
                </a:solidFill>
                <a:latin typeface="Tisa Offc Serif Pro"/>
              </a:rPr>
              <a:t>Intel </a:t>
            </a:r>
            <a:endParaRPr b="0" lang="es-MX" sz="3600" spc="-1" strike="noStrike">
              <a:solidFill>
                <a:schemeClr val="dk1"/>
              </a:solidFill>
              <a:latin typeface="Quire Sans Pro Light"/>
            </a:endParaRPr>
          </a:p>
        </p:txBody>
      </p:sp>
      <p:sp>
        <p:nvSpPr>
          <p:cNvPr id="319" name="PlaceHolder 2"/>
          <p:cNvSpPr>
            <a:spLocks noGrp="1"/>
          </p:cNvSpPr>
          <p:nvPr>
            <p:ph/>
          </p:nvPr>
        </p:nvSpPr>
        <p:spPr>
          <a:xfrm>
            <a:off x="6254640" y="2103120"/>
            <a:ext cx="2185200" cy="36540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en-US" sz="1800" spc="-1" strike="noStrike">
                <a:solidFill>
                  <a:schemeClr val="accent3">
                    <a:lumMod val="50000"/>
                  </a:schemeClr>
                </a:solidFill>
                <a:latin typeface="Tisa Offc Serif Pro"/>
              </a:rPr>
              <a:t>Mision </a:t>
            </a:r>
            <a:endParaRPr b="0" lang="es-MX" sz="1800" spc="-1" strike="noStrike">
              <a:solidFill>
                <a:schemeClr val="dk1"/>
              </a:solidFill>
              <a:latin typeface="Quire Sans Pro Light"/>
            </a:endParaRPr>
          </a:p>
        </p:txBody>
      </p:sp>
      <p:sp>
        <p:nvSpPr>
          <p:cNvPr id="320" name="PlaceHolder 3"/>
          <p:cNvSpPr>
            <a:spLocks noGrp="1"/>
          </p:cNvSpPr>
          <p:nvPr>
            <p:ph/>
          </p:nvPr>
        </p:nvSpPr>
        <p:spPr>
          <a:xfrm>
            <a:off x="6254640" y="2569320"/>
            <a:ext cx="2185200" cy="2916720"/>
          </a:xfrm>
          <a:prstGeom prst="rect">
            <a:avLst/>
          </a:prstGeom>
          <a:noFill/>
          <a:ln w="0">
            <a:noFill/>
          </a:ln>
        </p:spPr>
        <p:txBody>
          <a:bodyPr lIns="91440" rIns="91440" tIns="45720" bIns="45720" anchor="t">
            <a:normAutofit/>
          </a:bodyPr>
          <a:p>
            <a:pPr indent="0" defTabSz="914400">
              <a:lnSpc>
                <a:spcPts val="2001"/>
              </a:lnSpc>
              <a:spcBef>
                <a:spcPts val="1001"/>
              </a:spcBef>
              <a:buNone/>
              <a:tabLst>
                <a:tab algn="l" pos="0"/>
              </a:tabLst>
            </a:pPr>
            <a:r>
              <a:rPr b="0" lang="en-US" sz="1400" spc="-1" strike="noStrike">
                <a:solidFill>
                  <a:schemeClr val="dk1"/>
                </a:solidFill>
                <a:latin typeface="Quire Sans Pro Light"/>
                <a:ea typeface="Quire Sans Pro Light"/>
              </a:rPr>
              <a:t>Diseñar tecnología innovadora que enriquezca la vida de todas las personas en el mundo.</a:t>
            </a:r>
            <a:endParaRPr b="0" lang="es-MX" sz="1400" spc="-1" strike="noStrike">
              <a:solidFill>
                <a:schemeClr val="dk1"/>
              </a:solidFill>
              <a:latin typeface="Quire Sans Pro Light"/>
            </a:endParaRPr>
          </a:p>
        </p:txBody>
      </p:sp>
      <p:sp>
        <p:nvSpPr>
          <p:cNvPr id="321" name="PlaceHolder 4"/>
          <p:cNvSpPr>
            <a:spLocks noGrp="1"/>
          </p:cNvSpPr>
          <p:nvPr>
            <p:ph/>
          </p:nvPr>
        </p:nvSpPr>
        <p:spPr>
          <a:xfrm>
            <a:off x="8714160" y="2103120"/>
            <a:ext cx="2185200" cy="36540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en-US" sz="1800" spc="-1" strike="noStrike">
                <a:solidFill>
                  <a:schemeClr val="accent3">
                    <a:lumMod val="50000"/>
                  </a:schemeClr>
                </a:solidFill>
                <a:latin typeface="Tisa Offc Serif Pro"/>
              </a:rPr>
              <a:t>Vison</a:t>
            </a:r>
            <a:endParaRPr b="0" lang="es-MX" sz="1800" spc="-1" strike="noStrike">
              <a:solidFill>
                <a:schemeClr val="dk1"/>
              </a:solidFill>
              <a:latin typeface="Quire Sans Pro Light"/>
            </a:endParaRPr>
          </a:p>
        </p:txBody>
      </p:sp>
      <p:sp>
        <p:nvSpPr>
          <p:cNvPr id="322" name="PlaceHolder 5"/>
          <p:cNvSpPr>
            <a:spLocks noGrp="1"/>
          </p:cNvSpPr>
          <p:nvPr>
            <p:ph/>
          </p:nvPr>
        </p:nvSpPr>
        <p:spPr>
          <a:xfrm>
            <a:off x="8714160" y="2569320"/>
            <a:ext cx="2185200" cy="2916720"/>
          </a:xfrm>
          <a:prstGeom prst="rect">
            <a:avLst/>
          </a:prstGeom>
          <a:noFill/>
          <a:ln w="0">
            <a:noFill/>
          </a:ln>
        </p:spPr>
        <p:txBody>
          <a:bodyPr lIns="91440" rIns="91440" tIns="45720" bIns="45720" anchor="t">
            <a:normAutofit/>
          </a:bodyPr>
          <a:p>
            <a:pPr indent="0" defTabSz="914400">
              <a:lnSpc>
                <a:spcPts val="2001"/>
              </a:lnSpc>
              <a:spcBef>
                <a:spcPts val="1001"/>
              </a:spcBef>
              <a:buNone/>
              <a:tabLst>
                <a:tab algn="l" pos="0"/>
              </a:tabLst>
            </a:pPr>
            <a:r>
              <a:rPr b="0" lang="en-US" sz="1400" spc="-1" strike="noStrike">
                <a:solidFill>
                  <a:schemeClr val="dk1"/>
                </a:solidFill>
                <a:latin typeface="Quire Sans Pro Light"/>
                <a:ea typeface="Quire Sans Pro Light"/>
              </a:rPr>
              <a:t>Ser el líder en tecnología de semiconductores, impulsando la transformación digital y ayudando a resolver los mayores desafíos globales.</a:t>
            </a:r>
            <a:endParaRPr b="0" lang="es-MX" sz="1400" spc="-1" strike="noStrike">
              <a:solidFill>
                <a:schemeClr val="dk1"/>
              </a:solidFill>
              <a:latin typeface="Quire Sans Pro Light"/>
            </a:endParaRPr>
          </a:p>
        </p:txBody>
      </p:sp>
      <p:sp>
        <p:nvSpPr>
          <p:cNvPr id="323" name="PlaceHolder 6"/>
          <p:cNvSpPr>
            <a:spLocks noGrp="1"/>
          </p:cNvSpPr>
          <p:nvPr>
            <p:ph type="dt" idx="82"/>
          </p:nvPr>
        </p:nvSpPr>
        <p:spPr>
          <a:xfrm>
            <a:off x="838080" y="6356520"/>
            <a:ext cx="2742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es-MX" sz="1000" spc="-1" strike="noStrike">
                <a:solidFill>
                  <a:schemeClr val="lt1">
                    <a:lumMod val="50000"/>
                    <a:lumOff val="50000"/>
                  </a:schemeClr>
                </a:solidFill>
                <a:latin typeface="Quire Sans Pro Light"/>
              </a:defRPr>
            </a:lvl1pPr>
          </a:lstStyle>
          <a:p>
            <a:pPr indent="0" defTabSz="914400">
              <a:lnSpc>
                <a:spcPct val="100000"/>
              </a:lnSpc>
              <a:spcAft>
                <a:spcPts val="601"/>
              </a:spcAft>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24" name="PlaceHolder 7"/>
          <p:cNvSpPr>
            <a:spLocks noGrp="1"/>
          </p:cNvSpPr>
          <p:nvPr>
            <p:ph type="ftr" idx="83"/>
          </p:nvPr>
        </p:nvSpPr>
        <p:spPr>
          <a:xfrm>
            <a:off x="4038480" y="6356520"/>
            <a:ext cx="41144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s-MX" sz="1000" spc="-1" strike="noStrike">
                <a:solidFill>
                  <a:schemeClr val="lt1">
                    <a:lumMod val="50000"/>
                    <a:lumOff val="50000"/>
                  </a:schemeClr>
                </a:solidFill>
                <a:latin typeface="Quire Sans Pro Light"/>
              </a:defRPr>
            </a:lvl1pPr>
          </a:lstStyle>
          <a:p>
            <a:pPr indent="0" algn="ctr" defTabSz="914400">
              <a:lnSpc>
                <a:spcPct val="100000"/>
              </a:lnSpc>
              <a:spcAft>
                <a:spcPts val="601"/>
              </a:spcAft>
              <a:buNone/>
            </a:pPr>
            <a:r>
              <a:rPr b="0" lang="es-MX" sz="1000" spc="-1" strike="noStrike">
                <a:solidFill>
                  <a:schemeClr val="lt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25" name="PlaceHolder 8"/>
          <p:cNvSpPr>
            <a:spLocks noGrp="1"/>
          </p:cNvSpPr>
          <p:nvPr>
            <p:ph type="sldNum" idx="84"/>
          </p:nvPr>
        </p:nvSpPr>
        <p:spPr>
          <a:xfrm>
            <a:off x="8610480" y="6356520"/>
            <a:ext cx="274284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s-MX" sz="1000" spc="-1" strike="noStrike">
                <a:solidFill>
                  <a:schemeClr val="lt1">
                    <a:lumMod val="50000"/>
                    <a:lumOff val="50000"/>
                  </a:schemeClr>
                </a:solidFill>
                <a:latin typeface="Quire Sans Pro Light"/>
              </a:defRPr>
            </a:lvl1pPr>
          </a:lstStyle>
          <a:p>
            <a:pPr indent="0" algn="r" defTabSz="914400">
              <a:lnSpc>
                <a:spcPct val="100000"/>
              </a:lnSpc>
              <a:spcAft>
                <a:spcPts val="601"/>
              </a:spcAft>
              <a:buNone/>
            </a:pPr>
            <a:fld id="{162CEDC2-962C-4781-9D8D-3CF95B4412D1}"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pic>
        <p:nvPicPr>
          <p:cNvPr id="326" name="Picture Placeholder 13" descr="Intel Core Ultra lleva las PC con IA a las empresas con la nueva..."/>
          <p:cNvPicPr/>
          <p:nvPr/>
        </p:nvPicPr>
        <p:blipFill>
          <a:blip r:embed="rId1"/>
          <a:srcRect l="32842" t="0" r="9713" b="-540"/>
          <a:stretch/>
        </p:blipFill>
        <p:spPr>
          <a:xfrm>
            <a:off x="1594080" y="2105280"/>
            <a:ext cx="4442040" cy="30952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Autofit/>
          </a:bodyPr>
          <a:p>
            <a:pPr indent="0" defTabSz="914400">
              <a:lnSpc>
                <a:spcPct val="90000"/>
              </a:lnSpc>
              <a:buNone/>
            </a:pPr>
            <a:r>
              <a:rPr b="0" lang="en-US" sz="3600" spc="-1" strike="noStrike">
                <a:solidFill>
                  <a:schemeClr val="dk1"/>
                </a:solidFill>
                <a:latin typeface="Tisa Offc Serif Pro"/>
              </a:rPr>
              <a:t>Historia</a:t>
            </a:r>
            <a:endParaRPr b="0" lang="es-MX" sz="3600" spc="-1" strike="noStrike">
              <a:solidFill>
                <a:schemeClr val="dk1"/>
              </a:solidFill>
              <a:latin typeface="Quire Sans Pro Light"/>
            </a:endParaRPr>
          </a:p>
        </p:txBody>
      </p:sp>
      <p:sp>
        <p:nvSpPr>
          <p:cNvPr id="328" name="PlaceHolder 2"/>
          <p:cNvSpPr>
            <a:spLocks noGrp="1"/>
          </p:cNvSpPr>
          <p:nvPr>
            <p:ph type="dt" idx="85"/>
          </p:nvPr>
        </p:nvSpPr>
        <p:spPr>
          <a:xfrm>
            <a:off x="838080" y="6356520"/>
            <a:ext cx="2742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defTabSz="914400">
              <a:lnSpc>
                <a:spcPct val="100000"/>
              </a:lnSpc>
              <a:spcAft>
                <a:spcPts val="601"/>
              </a:spcAft>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29" name="PlaceHolder 3"/>
          <p:cNvSpPr>
            <a:spLocks noGrp="1"/>
          </p:cNvSpPr>
          <p:nvPr>
            <p:ph type="ftr" idx="86"/>
          </p:nvPr>
        </p:nvSpPr>
        <p:spPr>
          <a:xfrm>
            <a:off x="4038480" y="6356520"/>
            <a:ext cx="41144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ctr" defTabSz="914400">
              <a:lnSpc>
                <a:spcPct val="100000"/>
              </a:lnSpc>
              <a:spcAft>
                <a:spcPts val="601"/>
              </a:spcAft>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30" name="PlaceHolder 4"/>
          <p:cNvSpPr>
            <a:spLocks noGrp="1"/>
          </p:cNvSpPr>
          <p:nvPr>
            <p:ph type="sldNum" idx="87"/>
          </p:nvPr>
        </p:nvSpPr>
        <p:spPr>
          <a:xfrm>
            <a:off x="8610480" y="6356520"/>
            <a:ext cx="274284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r" defTabSz="914400">
              <a:lnSpc>
                <a:spcPct val="100000"/>
              </a:lnSpc>
              <a:spcAft>
                <a:spcPts val="601"/>
              </a:spcAft>
              <a:buNone/>
            </a:pPr>
            <a:fld id="{FF4D53F0-87FE-4D5A-97D1-2586E8B3C97D}"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graphicFrame>
        <p:nvGraphicFramePr>
          <p:cNvPr id="1" name="Diagram1"/>
          <p:cNvGraphicFramePr/>
          <p:nvPr>
            <p:extLst>
              <p:ext uri="{D42A27DB-BD31-4B8C-83A1-F6EECF244321}">
                <p14:modId xmlns:p14="http://schemas.microsoft.com/office/powerpoint/2010/main" val="2354109218"/>
              </p:ext>
            </p:extLst>
          </p:nvPr>
        </p:nvGraphicFramePr>
        <p:xfrm>
          <a:off x="838080" y="1536120"/>
          <a:ext cx="10515240" cy="43509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Autofit/>
          </a:bodyPr>
          <a:p>
            <a:pPr indent="0" defTabSz="914400">
              <a:lnSpc>
                <a:spcPct val="90000"/>
              </a:lnSpc>
              <a:buNone/>
            </a:pPr>
            <a:r>
              <a:rPr b="1" lang="en-US" sz="2800" spc="-1" strike="noStrike">
                <a:solidFill>
                  <a:schemeClr val="dk1"/>
                </a:solidFill>
                <a:latin typeface="Quire Sans Pro Light"/>
              </a:rPr>
              <a:t>Planes a Futuro</a:t>
            </a:r>
            <a:endParaRPr b="0" lang="es-MX" sz="2800" spc="-1" strike="noStrike">
              <a:solidFill>
                <a:schemeClr val="dk1"/>
              </a:solidFill>
              <a:latin typeface="Quire Sans Pro Light"/>
            </a:endParaRPr>
          </a:p>
        </p:txBody>
      </p:sp>
      <p:sp>
        <p:nvSpPr>
          <p:cNvPr id="332" name="PlaceHolder 2"/>
          <p:cNvSpPr>
            <a:spLocks noGrp="1"/>
          </p:cNvSpPr>
          <p:nvPr>
            <p:ph type="dt" idx="8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33" name="PlaceHolder 3"/>
          <p:cNvSpPr>
            <a:spLocks noGrp="1"/>
          </p:cNvSpPr>
          <p:nvPr>
            <p:ph type="ftr" idx="89"/>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34" name="PlaceHolder 4"/>
          <p:cNvSpPr>
            <a:spLocks noGrp="1"/>
          </p:cNvSpPr>
          <p:nvPr>
            <p:ph type="sldNum" idx="9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2CA64D37-A9A7-4B0E-9620-0E3DB77293FE}"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graphicFrame>
        <p:nvGraphicFramePr>
          <p:cNvPr id="2" name="Diagram2"/>
          <p:cNvGraphicFramePr/>
          <p:nvPr>
            <p:extLst>
              <p:ext uri="{D42A27DB-BD31-4B8C-83A1-F6EECF244321}">
                <p14:modId xmlns:p14="http://schemas.microsoft.com/office/powerpoint/2010/main" val="2148317129"/>
              </p:ext>
            </p:extLst>
          </p:nvPr>
        </p:nvGraphicFramePr>
        <p:xfrm>
          <a:off x="1541160" y="1517760"/>
          <a:ext cx="8875080" cy="46450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a:solidFill>
                  <a:schemeClr val="dk1"/>
                </a:solidFill>
                <a:latin typeface="Tisa Offc Serif Pro"/>
              </a:rPr>
              <a:t>Balance General</a:t>
            </a:r>
            <a:endParaRPr b="0" lang="es-MX" sz="3600" spc="-1" strike="noStrike">
              <a:solidFill>
                <a:schemeClr val="dk1"/>
              </a:solidFill>
              <a:latin typeface="Quire Sans Pro Light"/>
            </a:endParaRPr>
          </a:p>
        </p:txBody>
      </p:sp>
      <p:pic>
        <p:nvPicPr>
          <p:cNvPr id="336" name="Content Placeholder 9" descr=""/>
          <p:cNvPicPr/>
          <p:nvPr/>
        </p:nvPicPr>
        <p:blipFill>
          <a:blip r:embed="rId1"/>
          <a:stretch/>
        </p:blipFill>
        <p:spPr>
          <a:xfrm>
            <a:off x="2377080" y="1536120"/>
            <a:ext cx="7437960" cy="4350960"/>
          </a:xfrm>
          <a:prstGeom prst="rect">
            <a:avLst/>
          </a:prstGeom>
          <a:ln w="0">
            <a:noFill/>
          </a:ln>
        </p:spPr>
      </p:pic>
      <p:sp>
        <p:nvSpPr>
          <p:cNvPr id="337" name="PlaceHolder 2"/>
          <p:cNvSpPr>
            <a:spLocks noGrp="1"/>
          </p:cNvSpPr>
          <p:nvPr>
            <p:ph type="dt" idx="91"/>
          </p:nvPr>
        </p:nvSpPr>
        <p:spPr>
          <a:xfrm>
            <a:off x="838080" y="6356520"/>
            <a:ext cx="2742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defTabSz="914400">
              <a:lnSpc>
                <a:spcPct val="100000"/>
              </a:lnSpc>
              <a:spcAft>
                <a:spcPts val="601"/>
              </a:spcAft>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38" name="PlaceHolder 3"/>
          <p:cNvSpPr>
            <a:spLocks noGrp="1"/>
          </p:cNvSpPr>
          <p:nvPr>
            <p:ph type="ftr" idx="92"/>
          </p:nvPr>
        </p:nvSpPr>
        <p:spPr>
          <a:xfrm>
            <a:off x="4038480" y="6356520"/>
            <a:ext cx="41144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ctr" defTabSz="914400">
              <a:lnSpc>
                <a:spcPct val="100000"/>
              </a:lnSpc>
              <a:spcAft>
                <a:spcPts val="601"/>
              </a:spcAft>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39" name="PlaceHolder 4"/>
          <p:cNvSpPr>
            <a:spLocks noGrp="1"/>
          </p:cNvSpPr>
          <p:nvPr>
            <p:ph type="sldNum" idx="93"/>
          </p:nvPr>
        </p:nvSpPr>
        <p:spPr>
          <a:xfrm>
            <a:off x="8610480" y="6356520"/>
            <a:ext cx="274284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r" defTabSz="914400">
              <a:lnSpc>
                <a:spcPct val="100000"/>
              </a:lnSpc>
              <a:spcAft>
                <a:spcPts val="601"/>
              </a:spcAft>
              <a:buNone/>
            </a:pPr>
            <a:fld id="{ABA39829-A988-404B-8585-39346DAEBBB4}"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dt" idx="94"/>
          </p:nvPr>
        </p:nvSpPr>
        <p:spPr>
          <a:xfrm>
            <a:off x="838080" y="6356520"/>
            <a:ext cx="2742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defTabSz="914400">
              <a:lnSpc>
                <a:spcPct val="100000"/>
              </a:lnSpc>
              <a:spcAft>
                <a:spcPts val="601"/>
              </a:spcAft>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41" name="PlaceHolder 2"/>
          <p:cNvSpPr>
            <a:spLocks noGrp="1"/>
          </p:cNvSpPr>
          <p:nvPr>
            <p:ph type="ftr" idx="95"/>
          </p:nvPr>
        </p:nvSpPr>
        <p:spPr>
          <a:xfrm>
            <a:off x="4038480" y="6356520"/>
            <a:ext cx="41144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ctr" defTabSz="914400">
              <a:lnSpc>
                <a:spcPct val="100000"/>
              </a:lnSpc>
              <a:spcAft>
                <a:spcPts val="601"/>
              </a:spcAft>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42" name="PlaceHolder 3"/>
          <p:cNvSpPr>
            <a:spLocks noGrp="1"/>
          </p:cNvSpPr>
          <p:nvPr>
            <p:ph type="sldNum" idx="96"/>
          </p:nvPr>
        </p:nvSpPr>
        <p:spPr>
          <a:xfrm>
            <a:off x="8610480" y="6356520"/>
            <a:ext cx="274284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r" defTabSz="914400">
              <a:lnSpc>
                <a:spcPct val="100000"/>
              </a:lnSpc>
              <a:spcAft>
                <a:spcPts val="601"/>
              </a:spcAft>
              <a:buNone/>
            </a:pPr>
            <a:fld id="{C65BE11B-669A-4A5B-92C7-94BBF1BDD06C}"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graphicFrame>
        <p:nvGraphicFramePr>
          <p:cNvPr id="3" name="Diagram3"/>
          <p:cNvGraphicFramePr/>
          <p:nvPr>
            <p:extLst>
              <p:ext uri="{D42A27DB-BD31-4B8C-83A1-F6EECF244321}">
                <p14:modId xmlns:p14="http://schemas.microsoft.com/office/powerpoint/2010/main" val="4070924608"/>
              </p:ext>
            </p:extLst>
          </p:nvPr>
        </p:nvGraphicFramePr>
        <p:xfrm>
          <a:off x="838080" y="774360"/>
          <a:ext cx="10831680" cy="48110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p:nvPr>
        </p:nvSpPr>
        <p:spPr>
          <a:xfrm>
            <a:off x="838080" y="1536120"/>
            <a:ext cx="10515240" cy="4350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Quire Sans Pro Light"/>
                <a:ea typeface="Quire Sans Pro Light"/>
              </a:rPr>
              <a:t>En comparación con 2022, el desempeño financiero de Intel en 2023 muestra signos de debilidad en términos de liquidez, rentabilidad y eficiencia operativa. Esto sugiere que la empresa enfrentó desafíos importantes durante 2023, que podrían estar relacionados con disminuciones en ingresos, aumentos en costos o cambios en su gestión financiera. Intel debe enfocarse en mejorar su gestión de costos y optimizar su ciclo operativo para reforzar su situación financiera.</a:t>
            </a:r>
            <a:endParaRPr b="0" lang="es-MX" sz="2800" spc="-1" strike="noStrike">
              <a:solidFill>
                <a:schemeClr val="dk1"/>
              </a:solidFill>
              <a:latin typeface="Quire Sans Pro Light"/>
            </a:endParaRPr>
          </a:p>
        </p:txBody>
      </p:sp>
      <p:sp>
        <p:nvSpPr>
          <p:cNvPr id="344" name="PlaceHolder 2"/>
          <p:cNvSpPr>
            <a:spLocks noGrp="1"/>
          </p:cNvSpPr>
          <p:nvPr>
            <p:ph type="dt" idx="9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45" name="PlaceHolder 3"/>
          <p:cNvSpPr>
            <a:spLocks noGrp="1"/>
          </p:cNvSpPr>
          <p:nvPr>
            <p:ph type="ftr" idx="98"/>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46" name="PlaceHolder 4"/>
          <p:cNvSpPr>
            <a:spLocks noGrp="1"/>
          </p:cNvSpPr>
          <p:nvPr>
            <p:ph type="sldNum" idx="9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FD94EBD9-10C0-4BE2-802E-77B9D17B8CEE}"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rmAutofit/>
          </a:bodyPr>
          <a:p>
            <a:pPr indent="0" defTabSz="914400">
              <a:lnSpc>
                <a:spcPct val="90000"/>
              </a:lnSpc>
              <a:buNone/>
            </a:pPr>
            <a:r>
              <a:rPr b="0" lang="es-MX" sz="3600" spc="-1" strike="noStrike">
                <a:solidFill>
                  <a:schemeClr val="dk1"/>
                </a:solidFill>
                <a:latin typeface="Tisa Offc Serif Pro"/>
              </a:rPr>
              <a:t>Acerca de</a:t>
            </a:r>
            <a:endParaRPr b="0" lang="es-MX" sz="3600" spc="-1" strike="noStrike">
              <a:solidFill>
                <a:schemeClr val="dk1"/>
              </a:solidFill>
              <a:latin typeface="Quire Sans Pro Light"/>
            </a:endParaRPr>
          </a:p>
        </p:txBody>
      </p:sp>
      <p:sp>
        <p:nvSpPr>
          <p:cNvPr id="168" name="PlaceHolder 2"/>
          <p:cNvSpPr>
            <a:spLocks noGrp="1"/>
          </p:cNvSpPr>
          <p:nvPr>
            <p:ph/>
          </p:nvPr>
        </p:nvSpPr>
        <p:spPr>
          <a:xfrm>
            <a:off x="838080" y="1536120"/>
            <a:ext cx="7227360" cy="4350960"/>
          </a:xfrm>
          <a:prstGeom prst="rect">
            <a:avLst/>
          </a:prstGeom>
          <a:noFill/>
          <a:ln w="0">
            <a:noFill/>
          </a:ln>
        </p:spPr>
        <p:txBody>
          <a:bodyPr lIns="91440" rIns="91440" tIns="45720" bIns="45720" anchor="t">
            <a:normAutofit fontScale="96763" lnSpcReduction="10000"/>
          </a:bodyPr>
          <a:p>
            <a:pPr marL="228600" indent="-228600" defTabSz="914400">
              <a:lnSpc>
                <a:spcPct val="90000"/>
              </a:lnSpc>
              <a:spcBef>
                <a:spcPts val="1001"/>
              </a:spcBef>
              <a:buClr>
                <a:srgbClr val="000000"/>
              </a:buClr>
              <a:buFont typeface="Arial"/>
              <a:buChar char="•"/>
            </a:pPr>
            <a:r>
              <a:rPr b="0" lang="es-MX" sz="2800" spc="-1" strike="noStrike">
                <a:solidFill>
                  <a:schemeClr val="dk1"/>
                </a:solidFill>
                <a:latin typeface="Quire Sans Pro Light"/>
              </a:rPr>
              <a:t>La industria de microprocesadores es fundamental para la economía global, impulsando sectores como la informática, telecomunicaciones, automotriz y dispositivos móviles. Las arquitecturas x86 y ARM dominan este mercado, cada una con sus propias fortalezas y aplicaciones específicas.</a:t>
            </a:r>
            <a:endParaRPr b="0" lang="es-MX" sz="2800" spc="-1" strike="noStrike">
              <a:solidFill>
                <a:schemeClr val="dk1"/>
              </a:solidFill>
              <a:latin typeface="Quire Sans Pro Light"/>
            </a:endParaRPr>
          </a:p>
          <a:p>
            <a:pPr marL="285840" indent="-285840" defTabSz="914400">
              <a:lnSpc>
                <a:spcPct val="90000"/>
              </a:lnSpc>
              <a:spcBef>
                <a:spcPts val="1001"/>
              </a:spcBef>
              <a:buClr>
                <a:srgbClr val="000000"/>
              </a:buClr>
              <a:buFont typeface="Arial"/>
              <a:buChar char="•"/>
            </a:pPr>
            <a:r>
              <a:rPr b="0" lang="es-MX" sz="2800" spc="-1" strike="noStrike">
                <a:solidFill>
                  <a:schemeClr val="dk1"/>
                </a:solidFill>
                <a:latin typeface="Quire Sans Pro Light"/>
              </a:rPr>
              <a:t>x86: Dominio en Computadoras y Servidor</a:t>
            </a:r>
            <a:endParaRPr b="0" lang="es-MX" sz="2800" spc="-1" strike="noStrike">
              <a:solidFill>
                <a:schemeClr val="dk1"/>
              </a:solidFill>
              <a:latin typeface="Quire Sans Pro Light"/>
            </a:endParaRPr>
          </a:p>
          <a:p>
            <a:pPr marL="285840" indent="-285840" defTabSz="914400">
              <a:lnSpc>
                <a:spcPct val="90000"/>
              </a:lnSpc>
              <a:spcBef>
                <a:spcPts val="1001"/>
              </a:spcBef>
              <a:buClr>
                <a:srgbClr val="000000"/>
              </a:buClr>
              <a:buFont typeface="Arial"/>
              <a:buChar char="•"/>
            </a:pPr>
            <a:r>
              <a:rPr b="0" lang="es-MX" sz="2800" spc="-1" strike="noStrike">
                <a:solidFill>
                  <a:schemeClr val="dk1"/>
                </a:solidFill>
                <a:latin typeface="Quire Sans Pro Light"/>
              </a:rPr>
              <a:t>ARM: Eficiencia Energética y Movilidad</a:t>
            </a:r>
            <a:endParaRPr b="0" lang="es-MX" sz="2800" spc="-1" strike="noStrike">
              <a:solidFill>
                <a:schemeClr val="dk1"/>
              </a:solidFill>
              <a:latin typeface="Quire Sans Pro Light"/>
            </a:endParaRPr>
          </a:p>
        </p:txBody>
      </p:sp>
      <p:sp>
        <p:nvSpPr>
          <p:cNvPr id="169" name="PlaceHolder 3"/>
          <p:cNvSpPr>
            <a:spLocks noGrp="1"/>
          </p:cNvSpPr>
          <p:nvPr>
            <p:ph type="dt" idx="46"/>
          </p:nvPr>
        </p:nvSpPr>
        <p:spPr>
          <a:xfrm>
            <a:off x="838080" y="6356520"/>
            <a:ext cx="2742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defTabSz="914400">
              <a:lnSpc>
                <a:spcPct val="100000"/>
              </a:lnSpc>
              <a:spcAft>
                <a:spcPts val="601"/>
              </a:spcAft>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170" name="PlaceHolder 4"/>
          <p:cNvSpPr>
            <a:spLocks noGrp="1"/>
          </p:cNvSpPr>
          <p:nvPr>
            <p:ph type="ftr" idx="47"/>
          </p:nvPr>
        </p:nvSpPr>
        <p:spPr>
          <a:xfrm>
            <a:off x="4038480" y="6356520"/>
            <a:ext cx="41144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ctr" defTabSz="914400">
              <a:lnSpc>
                <a:spcPct val="100000"/>
              </a:lnSpc>
              <a:spcAft>
                <a:spcPts val="601"/>
              </a:spcAft>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171" name="PlaceHolder 5"/>
          <p:cNvSpPr>
            <a:spLocks noGrp="1"/>
          </p:cNvSpPr>
          <p:nvPr>
            <p:ph type="sldNum" idx="48"/>
          </p:nvPr>
        </p:nvSpPr>
        <p:spPr>
          <a:xfrm>
            <a:off x="8610480" y="6356520"/>
            <a:ext cx="274284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s-MX" sz="1000" spc="-1" strike="noStrike">
                <a:solidFill>
                  <a:schemeClr val="dk1">
                    <a:lumMod val="50000"/>
                    <a:lumOff val="50000"/>
                  </a:schemeClr>
                </a:solidFill>
                <a:latin typeface="Quire Sans Pro Light"/>
              </a:defRPr>
            </a:lvl1pPr>
          </a:lstStyle>
          <a:p>
            <a:pPr indent="0" algn="r" defTabSz="914400">
              <a:lnSpc>
                <a:spcPct val="100000"/>
              </a:lnSpc>
              <a:spcAft>
                <a:spcPts val="601"/>
              </a:spcAft>
              <a:buNone/>
            </a:pPr>
            <a:fld id="{EA446988-186E-4079-B5DA-DE1CE21F7AC2}" type="slidenum">
              <a:rPr b="0" lang="es-MX" sz="1000" spc="-1" strike="noStrike">
                <a:solidFill>
                  <a:schemeClr val="dk1">
                    <a:lumMod val="50000"/>
                    <a:lumOff val="50000"/>
                  </a:schemeClr>
                </a:solidFill>
                <a:latin typeface="Quire Sans Pro Light"/>
              </a:rPr>
              <a:t>2</a:t>
            </a:fld>
            <a:endParaRPr b="0" lang="es-MX" sz="1000" spc="-1" strike="noStrike">
              <a:solidFill>
                <a:srgbClr val="000000"/>
              </a:solidFill>
              <a:latin typeface="Times New Roman"/>
            </a:endParaRPr>
          </a:p>
        </p:txBody>
      </p:sp>
      <p:pic>
        <p:nvPicPr>
          <p:cNvPr id="172" name="Picture 6" descr="A person holding a chip&#10;&#10;Description automatically generated"/>
          <p:cNvPicPr/>
          <p:nvPr/>
        </p:nvPicPr>
        <p:blipFill>
          <a:blip r:embed="rId1"/>
          <a:srcRect l="32474" t="0" r="24666" b="0"/>
          <a:stretch/>
        </p:blipFill>
        <p:spPr>
          <a:xfrm>
            <a:off x="8256240" y="1536120"/>
            <a:ext cx="3097080" cy="43509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1252800" y="4140000"/>
            <a:ext cx="4443480" cy="914040"/>
          </a:xfrm>
          <a:prstGeom prst="rect">
            <a:avLst/>
          </a:prstGeom>
          <a:noFill/>
          <a:ln w="0">
            <a:noFill/>
          </a:ln>
        </p:spPr>
        <p:txBody>
          <a:bodyPr lIns="91440" rIns="91440" tIns="45720" bIns="45720" anchor="ctr">
            <a:noAutofit/>
          </a:bodyPr>
          <a:p>
            <a:pPr indent="0" algn="ctr" defTabSz="914400">
              <a:lnSpc>
                <a:spcPct val="90000"/>
              </a:lnSpc>
              <a:buNone/>
            </a:pPr>
            <a:r>
              <a:rPr b="0" lang="en-US" sz="3600" spc="-1" strike="noStrike">
                <a:solidFill>
                  <a:schemeClr val="dk1"/>
                </a:solidFill>
                <a:latin typeface="Tisa Offc Serif Pro"/>
              </a:rPr>
              <a:t>MEDIATEK</a:t>
            </a:r>
            <a:endParaRPr b="0" lang="es-MX" sz="3600" spc="-1" strike="noStrike">
              <a:solidFill>
                <a:schemeClr val="dk1"/>
              </a:solidFill>
              <a:latin typeface="Quire Sans Pro Light"/>
            </a:endParaRPr>
          </a:p>
        </p:txBody>
      </p:sp>
      <p:sp>
        <p:nvSpPr>
          <p:cNvPr id="348" name="PlaceHolder 2"/>
          <p:cNvSpPr>
            <a:spLocks noGrp="1"/>
          </p:cNvSpPr>
          <p:nvPr>
            <p:ph type="ftr" idx="100"/>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49" name="PlaceHolder 3"/>
          <p:cNvSpPr>
            <a:spLocks noGrp="1"/>
          </p:cNvSpPr>
          <p:nvPr>
            <p:ph type="sldNum" idx="10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C1F5DF82-3E02-4FD6-835E-F446F0A14660}"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sp>
        <p:nvSpPr>
          <p:cNvPr id="350" name="Picture Placeholder 7"/>
          <p:cNvSpPr/>
          <p:nvPr/>
        </p:nvSpPr>
        <p:spPr>
          <a:xfrm>
            <a:off x="3048120" y="777240"/>
            <a:ext cx="8229240" cy="5315400"/>
          </a:xfrm>
          <a:custGeom>
            <a:avLst/>
            <a:gdLst>
              <a:gd name="textAreaLeft" fmla="*/ 0 w 8229240"/>
              <a:gd name="textAreaRight" fmla="*/ 8229600 w 8229240"/>
              <a:gd name="textAreaTop" fmla="*/ 0 h 5315400"/>
              <a:gd name="textAreaBottom" fmla="*/ 5315760 h 5315400"/>
            </a:gdLst>
            <a:ahLst/>
            <a:rect l="textAreaLeft" t="textAreaTop" r="textAreaRight" b="textAreaBottom"/>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s-MX" sz="1800" spc="-1" strike="noStrike">
              <a:solidFill>
                <a:srgbClr val="000000"/>
              </a:solidFill>
              <a:latin typeface="Arial"/>
            </a:endParaRPr>
          </a:p>
        </p:txBody>
      </p:sp>
      <p:sp>
        <p:nvSpPr>
          <p:cNvPr id="351" name="PlaceHolder 4"/>
          <p:cNvSpPr>
            <a:spLocks noGrp="1"/>
          </p:cNvSpPr>
          <p:nvPr>
            <p:ph type="dt" idx="10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 name="Picture Placeholder 1" descr=""/>
          <p:cNvPicPr/>
          <p:nvPr/>
        </p:nvPicPr>
        <p:blipFill>
          <a:blip r:embed="rId1"/>
          <a:stretch/>
        </p:blipFill>
        <p:spPr>
          <a:xfrm>
            <a:off x="6099120" y="777240"/>
            <a:ext cx="5184360" cy="5303160"/>
          </a:xfrm>
          <a:prstGeom prst="rect">
            <a:avLst/>
          </a:prstGeom>
          <a:ln w="0">
            <a:noFill/>
          </a:ln>
        </p:spPr>
      </p:pic>
      <p:sp>
        <p:nvSpPr>
          <p:cNvPr id="353" name="PlaceHolder 1"/>
          <p:cNvSpPr>
            <a:spLocks noGrp="1"/>
          </p:cNvSpPr>
          <p:nvPr>
            <p:ph type="title"/>
          </p:nvPr>
        </p:nvSpPr>
        <p:spPr>
          <a:xfrm>
            <a:off x="1463040" y="1047600"/>
            <a:ext cx="4087080" cy="840960"/>
          </a:xfrm>
          <a:prstGeom prst="rect">
            <a:avLst/>
          </a:prstGeom>
          <a:noFill/>
          <a:ln w="0">
            <a:noFill/>
          </a:ln>
        </p:spPr>
        <p:txBody>
          <a:bodyPr lIns="91440" rIns="91440" tIns="45720" bIns="45720" anchor="ctr">
            <a:noAutofit/>
          </a:bodyPr>
          <a:p>
            <a:pPr indent="0" defTabSz="914400">
              <a:lnSpc>
                <a:spcPct val="90000"/>
              </a:lnSpc>
              <a:buNone/>
            </a:pPr>
            <a:r>
              <a:rPr b="0" lang="en-US" sz="3600" spc="-1" strike="noStrike">
                <a:solidFill>
                  <a:schemeClr val="dk1"/>
                </a:solidFill>
                <a:latin typeface="Tisa Offc Serif Pro"/>
              </a:rPr>
              <a:t>HISTORIA</a:t>
            </a:r>
            <a:endParaRPr b="0" lang="es-MX" sz="3600" spc="-1" strike="noStrike">
              <a:solidFill>
                <a:schemeClr val="dk1"/>
              </a:solidFill>
              <a:latin typeface="Quire Sans Pro Light"/>
            </a:endParaRPr>
          </a:p>
        </p:txBody>
      </p:sp>
      <p:sp>
        <p:nvSpPr>
          <p:cNvPr id="354" name="PlaceHolder 2"/>
          <p:cNvSpPr>
            <a:spLocks noGrp="1"/>
          </p:cNvSpPr>
          <p:nvPr>
            <p:ph/>
          </p:nvPr>
        </p:nvSpPr>
        <p:spPr>
          <a:xfrm>
            <a:off x="1463040" y="1883520"/>
            <a:ext cx="4087080" cy="3582720"/>
          </a:xfrm>
          <a:prstGeom prst="rect">
            <a:avLst/>
          </a:prstGeom>
          <a:noFill/>
          <a:ln w="0">
            <a:noFill/>
          </a:ln>
        </p:spPr>
        <p:txBody>
          <a:bodyPr lIns="91440" rIns="91440" tIns="45720" bIns="45720" anchor="t">
            <a:noAutofit/>
          </a:bodyPr>
          <a:p>
            <a:pPr indent="0" algn="just" defTabSz="914400">
              <a:lnSpc>
                <a:spcPct val="90000"/>
              </a:lnSpc>
              <a:spcBef>
                <a:spcPts val="1001"/>
              </a:spcBef>
              <a:buNone/>
              <a:tabLst>
                <a:tab algn="l" pos="0"/>
              </a:tabLst>
            </a:pPr>
            <a:r>
              <a:rPr b="0" lang="en-US" sz="1600" spc="-1" strike="noStrike">
                <a:solidFill>
                  <a:schemeClr val="dk1"/>
                </a:solidFill>
                <a:latin typeface="Quire Sans Pro Light"/>
              </a:rPr>
              <a:t>MediaTek es una empresa de origen taiwanesa que se destaca en el campo de los semiconductores y procesadores para dispositivos electrónicos, </a:t>
            </a:r>
            <a:r>
              <a:rPr b="0" lang="es-MX" sz="1600" spc="-1" strike="noStrike">
                <a:solidFill>
                  <a:schemeClr val="dk1"/>
                </a:solidFill>
                <a:latin typeface="Quire Sans Pro Light"/>
              </a:rPr>
              <a:t>fue fundada en 1997 después de separarse de su empresa matriz en la que fungía como división de la empresa United Microelectronic Corporation encargada diseñar todo tipo de semiconductores para dispositivos del hogar como la producción de chips para CD-ROM y DVD. Una vez separada de UMC se dedicó al mismo trabajo, ademas de diversificar su catálogo con productos enfocados hacia los dispositivos móviles y las comunicaciones inalámbrica</a:t>
            </a:r>
            <a:endParaRPr b="0" lang="es-MX" sz="1600" spc="-1" strike="noStrike">
              <a:solidFill>
                <a:schemeClr val="dk1"/>
              </a:solidFill>
              <a:latin typeface="Quire Sans Pro Light"/>
            </a:endParaRPr>
          </a:p>
          <a:p>
            <a:pPr indent="0" defTabSz="914400">
              <a:lnSpc>
                <a:spcPts val="2200"/>
              </a:lnSpc>
              <a:spcBef>
                <a:spcPts val="1001"/>
              </a:spcBef>
              <a:buNone/>
              <a:tabLst>
                <a:tab algn="l" pos="0"/>
              </a:tabLst>
            </a:pPr>
            <a:endParaRPr b="0" lang="es-MX" sz="1400" spc="-1" strike="noStrike">
              <a:solidFill>
                <a:schemeClr val="dk1"/>
              </a:solidFill>
              <a:latin typeface="Quire Sans Pro Light"/>
            </a:endParaRPr>
          </a:p>
        </p:txBody>
      </p:sp>
      <p:sp>
        <p:nvSpPr>
          <p:cNvPr id="355" name="PlaceHolder 3"/>
          <p:cNvSpPr>
            <a:spLocks noGrp="1"/>
          </p:cNvSpPr>
          <p:nvPr>
            <p:ph type="dt" idx="10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56" name="PlaceHolder 4"/>
          <p:cNvSpPr>
            <a:spLocks noGrp="1"/>
          </p:cNvSpPr>
          <p:nvPr>
            <p:ph type="ftr" idx="104"/>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57" name="PlaceHolder 5"/>
          <p:cNvSpPr>
            <a:spLocks noGrp="1"/>
          </p:cNvSpPr>
          <p:nvPr>
            <p:ph type="sldNum" idx="10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F8615103-BA6C-4A09-A159-F1DED90745EB}" type="slidenum">
              <a:rPr b="0" lang="es-MX" sz="1000" spc="-1" strike="noStrike">
                <a:solidFill>
                  <a:schemeClr val="dk1">
                    <a:lumMod val="50000"/>
                    <a:lumOff val="50000"/>
                  </a:schemeClr>
                </a:solidFill>
                <a:latin typeface="Quire Sans Pro Light"/>
              </a:rPr>
              <a:t>&lt;número&gt;</a:t>
            </a:fld>
            <a:endParaRPr b="0" lang="es-MX" sz="1000" spc="-1" strike="noStrike">
              <a:solidFill>
                <a:srgbClr val="000000"/>
              </a:solidFill>
              <a:latin typeface="Times New Roman"/>
            </a:endParaRPr>
          </a:p>
        </p:txBody>
      </p:sp>
      <p:pic>
        <p:nvPicPr>
          <p:cNvPr id="358" name="Picture Placeholder 8" descr="A sign with flowers in front of it&#10;&#10;Description automatically generated"/>
          <p:cNvPicPr/>
          <p:nvPr/>
        </p:nvPicPr>
        <p:blipFill>
          <a:blip r:embed="rId2"/>
          <a:srcRect l="8268" t="0" r="12602" b="0"/>
          <a:stretch/>
        </p:blipFill>
        <p:spPr>
          <a:xfrm>
            <a:off x="6095160" y="775800"/>
            <a:ext cx="5182920" cy="36842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6730560" y="1626840"/>
            <a:ext cx="3936960" cy="852480"/>
          </a:xfrm>
          <a:prstGeom prst="rect">
            <a:avLst/>
          </a:prstGeom>
          <a:noFill/>
          <a:ln w="0">
            <a:noFill/>
          </a:ln>
        </p:spPr>
        <p:txBody>
          <a:bodyPr lIns="91440" rIns="91440" tIns="45720" bIns="45720" anchor="b">
            <a:noAutofit/>
          </a:bodyPr>
          <a:p>
            <a:pPr indent="0" defTabSz="914400">
              <a:lnSpc>
                <a:spcPct val="90000"/>
              </a:lnSpc>
              <a:buNone/>
            </a:pPr>
            <a:r>
              <a:rPr b="0" lang="en-US" sz="4000" spc="-1" strike="noStrike">
                <a:solidFill>
                  <a:schemeClr val="dk1"/>
                </a:solidFill>
                <a:latin typeface="Tisa Offc Serif Pro"/>
              </a:rPr>
              <a:t>ALCANCE</a:t>
            </a:r>
            <a:endParaRPr b="0" lang="es-MX" sz="4000" spc="-1" strike="noStrike">
              <a:solidFill>
                <a:schemeClr val="dk1"/>
              </a:solidFill>
              <a:latin typeface="Quire Sans Pro Light"/>
            </a:endParaRPr>
          </a:p>
        </p:txBody>
      </p:sp>
      <p:sp>
        <p:nvSpPr>
          <p:cNvPr id="360" name="PlaceHolder 2"/>
          <p:cNvSpPr>
            <a:spLocks noGrp="1"/>
          </p:cNvSpPr>
          <p:nvPr>
            <p:ph type="subTitle"/>
          </p:nvPr>
        </p:nvSpPr>
        <p:spPr>
          <a:xfrm>
            <a:off x="6730560" y="2665440"/>
            <a:ext cx="3936960" cy="572400"/>
          </a:xfrm>
          <a:prstGeom prst="rect">
            <a:avLst/>
          </a:prstGeom>
          <a:noFill/>
          <a:ln w="0">
            <a:noFill/>
          </a:ln>
        </p:spPr>
        <p:txBody>
          <a:bodyPr lIns="91440" rIns="91440" tIns="45720" bIns="45720" anchor="t">
            <a:noAutofit/>
          </a:bodyPr>
          <a:p>
            <a:pPr indent="0" algn="just" defTabSz="914400">
              <a:lnSpc>
                <a:spcPct val="90000"/>
              </a:lnSpc>
              <a:spcBef>
                <a:spcPts val="1001"/>
              </a:spcBef>
              <a:buNone/>
              <a:tabLst>
                <a:tab algn="l" pos="0"/>
              </a:tabLst>
            </a:pPr>
            <a:r>
              <a:rPr b="1" lang="en-US" sz="1200" spc="-1" strike="noStrike">
                <a:solidFill>
                  <a:schemeClr val="dk1"/>
                </a:solidFill>
                <a:latin typeface="Quire Sans Pro Light"/>
                <a:ea typeface="Quire Sans Pro Light"/>
              </a:rPr>
              <a:t>Dominio gama media y alta</a:t>
            </a:r>
            <a:r>
              <a:rPr b="0" lang="en-US" sz="1200" spc="-1" strike="noStrike">
                <a:solidFill>
                  <a:schemeClr val="dk1"/>
                </a:solidFill>
                <a:latin typeface="Quire Sans Pro Light"/>
                <a:ea typeface="Quire Sans Pro Light"/>
              </a:rPr>
              <a:t>: MediaTek ha mantenido una fuerte presencia en el mercado de procesadores para smartphones, liderando las ventas globales y desafiando a competidores como Qualcomm.</a:t>
            </a:r>
            <a:endParaRPr b="0" lang="es-MX" sz="1200" spc="-1" strike="noStrike">
              <a:solidFill>
                <a:srgbClr val="000000"/>
              </a:solidFill>
              <a:latin typeface="Arial"/>
            </a:endParaRPr>
          </a:p>
        </p:txBody>
      </p:sp>
      <p:pic>
        <p:nvPicPr>
          <p:cNvPr id="361" name="Picture Placeholder 8" descr="Snapdragon Versus MediaTek Processors"/>
          <p:cNvPicPr/>
          <p:nvPr/>
        </p:nvPicPr>
        <p:blipFill>
          <a:blip r:embed="rId1"/>
          <a:srcRect l="0" t="-652" r="202" b="472"/>
          <a:stretch/>
        </p:blipFill>
        <p:spPr>
          <a:xfrm>
            <a:off x="1392840" y="2109600"/>
            <a:ext cx="4706640" cy="2646000"/>
          </a:xfrm>
          <a:prstGeom prst="rect">
            <a:avLst/>
          </a:prstGeom>
          <a:ln w="0">
            <a:noFill/>
          </a:ln>
        </p:spPr>
      </p:pic>
      <p:sp>
        <p:nvSpPr>
          <p:cNvPr id="362" name="Subtitle 2"/>
          <p:cNvSpPr/>
          <p:nvPr/>
        </p:nvSpPr>
        <p:spPr>
          <a:xfrm>
            <a:off x="6734880" y="3590280"/>
            <a:ext cx="3936960" cy="572400"/>
          </a:xfrm>
          <a:prstGeom prst="rect">
            <a:avLst/>
          </a:prstGeom>
          <a:noFill/>
          <a:ln w="0">
            <a:noFill/>
          </a:ln>
        </p:spPr>
        <p:style>
          <a:lnRef idx="0"/>
          <a:fillRef idx="0"/>
          <a:effectRef idx="0"/>
          <a:fontRef idx="minor"/>
        </p:style>
        <p:txBody>
          <a:bodyPr anchor="t">
            <a:noAutofit/>
          </a:bodyPr>
          <a:p>
            <a:pPr algn="just" defTabSz="914400">
              <a:lnSpc>
                <a:spcPct val="90000"/>
              </a:lnSpc>
              <a:spcBef>
                <a:spcPts val="1001"/>
              </a:spcBef>
              <a:tabLst>
                <a:tab algn="l" pos="0"/>
              </a:tabLst>
            </a:pPr>
            <a:r>
              <a:rPr b="1" lang="en-US" sz="1200" spc="-1" strike="noStrike">
                <a:solidFill>
                  <a:schemeClr val="dk1"/>
                </a:solidFill>
                <a:latin typeface="Quire Sans Pro Light"/>
                <a:ea typeface="Quire Sans Pro Light"/>
              </a:rPr>
              <a:t>Expansión en conectividad y 5G</a:t>
            </a:r>
            <a:r>
              <a:rPr b="0" lang="en-US" sz="1200" spc="-1" strike="noStrike">
                <a:solidFill>
                  <a:schemeClr val="dk1"/>
                </a:solidFill>
                <a:latin typeface="Quire Sans Pro Light"/>
                <a:ea typeface="Quire Sans Pro Light"/>
              </a:rPr>
              <a:t>: MediaTek ha impulsado el desarrollo de tecnologías como WiFi 7 y el protocolo RedCAP para dispositivos IoT, fomentando la adopción de conectividad 5G.</a:t>
            </a:r>
            <a:endParaRPr b="0" lang="es-MX" sz="1200" spc="-1" strike="noStrike">
              <a:solidFill>
                <a:srgbClr val="000000"/>
              </a:solidFill>
              <a:latin typeface="Arial"/>
            </a:endParaRPr>
          </a:p>
        </p:txBody>
      </p:sp>
      <p:sp>
        <p:nvSpPr>
          <p:cNvPr id="363" name="Subtitle 2"/>
          <p:cNvSpPr/>
          <p:nvPr/>
        </p:nvSpPr>
        <p:spPr>
          <a:xfrm>
            <a:off x="6734880" y="4511160"/>
            <a:ext cx="3936960" cy="572400"/>
          </a:xfrm>
          <a:prstGeom prst="rect">
            <a:avLst/>
          </a:prstGeom>
          <a:noFill/>
          <a:ln w="0">
            <a:noFill/>
          </a:ln>
        </p:spPr>
        <p:style>
          <a:lnRef idx="0"/>
          <a:fillRef idx="0"/>
          <a:effectRef idx="0"/>
          <a:fontRef idx="minor"/>
        </p:style>
        <p:txBody>
          <a:bodyPr anchor="t">
            <a:noAutofit/>
          </a:bodyPr>
          <a:p>
            <a:pPr algn="just" defTabSz="914400">
              <a:lnSpc>
                <a:spcPct val="90000"/>
              </a:lnSpc>
              <a:spcBef>
                <a:spcPts val="1001"/>
              </a:spcBef>
              <a:tabLst>
                <a:tab algn="l" pos="0"/>
              </a:tabLst>
            </a:pPr>
            <a:r>
              <a:rPr b="1" lang="en-US" sz="1200" spc="-1" strike="noStrike">
                <a:solidFill>
                  <a:schemeClr val="dk1"/>
                </a:solidFill>
                <a:latin typeface="Quire Sans Pro Light"/>
                <a:ea typeface="Quire Sans Pro Light"/>
              </a:rPr>
              <a:t>Sostenibilidad</a:t>
            </a:r>
            <a:r>
              <a:rPr b="0" lang="en-US" sz="1200" spc="-1" strike="noStrike">
                <a:solidFill>
                  <a:schemeClr val="dk1"/>
                </a:solidFill>
                <a:latin typeface="Quire Sans Pro Light"/>
                <a:ea typeface="Quire Sans Pro Light"/>
              </a:rPr>
              <a:t>: MediaTek ha incorporado avances para disminuir el consumo energético en sus dispositivos.</a:t>
            </a:r>
            <a:endParaRPr b="0" lang="es-MX"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Picture 11" descr="MediaTek | ¿Cuál es el mejor procesador 5G para smartphones?"/>
          <p:cNvPicPr/>
          <p:nvPr/>
        </p:nvPicPr>
        <p:blipFill>
          <a:blip r:embed="rId1"/>
          <a:srcRect l="8925" t="0" r="2207" b="0"/>
          <a:stretch/>
        </p:blipFill>
        <p:spPr>
          <a:xfrm>
            <a:off x="1440" y="0"/>
            <a:ext cx="12188520" cy="6857640"/>
          </a:xfrm>
          <a:prstGeom prst="rect">
            <a:avLst/>
          </a:prstGeom>
          <a:ln w="0">
            <a:noFill/>
          </a:ln>
        </p:spPr>
      </p:pic>
      <p:sp>
        <p:nvSpPr>
          <p:cNvPr id="365" name="PlaceHolder 1"/>
          <p:cNvSpPr>
            <a:spLocks noGrp="1"/>
          </p:cNvSpPr>
          <p:nvPr>
            <p:ph type="title"/>
          </p:nvPr>
        </p:nvSpPr>
        <p:spPr>
          <a:xfrm>
            <a:off x="6095880" y="-4680"/>
            <a:ext cx="5486040" cy="6867360"/>
          </a:xfrm>
          <a:prstGeom prst="rect">
            <a:avLst/>
          </a:prstGeom>
          <a:solidFill>
            <a:schemeClr val="lt1">
              <a:alpha val="90000"/>
            </a:schemeClr>
          </a:solidFill>
          <a:ln w="0">
            <a:noFill/>
          </a:ln>
        </p:spPr>
        <p:txBody>
          <a:bodyPr lIns="612720" rIns="457200" tIns="822960" bIns="45720" anchor="t">
            <a:normAutofit/>
          </a:bodyPr>
          <a:p>
            <a:pPr indent="0" defTabSz="914400">
              <a:lnSpc>
                <a:spcPct val="90000"/>
              </a:lnSpc>
              <a:buNone/>
            </a:pPr>
            <a:r>
              <a:rPr b="0" lang="es-MX" sz="3600" spc="-1" strike="noStrike">
                <a:solidFill>
                  <a:schemeClr val="dk1"/>
                </a:solidFill>
                <a:latin typeface="Tisa Offc Serif Pro"/>
              </a:rPr>
              <a:t>PLANES A FUTURO DE MEDIATEK</a:t>
            </a:r>
            <a:endParaRPr b="0" lang="es-MX" sz="3600" spc="-1" strike="noStrike">
              <a:solidFill>
                <a:schemeClr val="dk1"/>
              </a:solidFill>
              <a:latin typeface="Quire Sans Pro Light"/>
            </a:endParaRPr>
          </a:p>
        </p:txBody>
      </p:sp>
      <p:sp>
        <p:nvSpPr>
          <p:cNvPr id="366" name="Subtitle 2"/>
          <p:cNvSpPr/>
          <p:nvPr/>
        </p:nvSpPr>
        <p:spPr>
          <a:xfrm>
            <a:off x="6629400" y="2263680"/>
            <a:ext cx="4416120" cy="4174560"/>
          </a:xfrm>
          <a:prstGeom prst="rect">
            <a:avLst/>
          </a:prstGeom>
          <a:noFill/>
          <a:ln w="0">
            <a:noFill/>
          </a:ln>
        </p:spPr>
        <p:style>
          <a:lnRef idx="0"/>
          <a:fillRef idx="0"/>
          <a:effectRef idx="0"/>
          <a:fontRef idx="minor"/>
        </p:style>
        <p:txBody>
          <a:bodyPr anchor="t">
            <a:noAutofit/>
          </a:bodyPr>
          <a:p>
            <a:pPr defTabSz="914400">
              <a:lnSpc>
                <a:spcPts val="2001"/>
              </a:lnSpc>
              <a:spcBef>
                <a:spcPts val="1001"/>
              </a:spcBef>
              <a:tabLst>
                <a:tab algn="l" pos="0"/>
              </a:tabLst>
            </a:pPr>
            <a:r>
              <a:rPr b="0" lang="es-MX" sz="1400" spc="-1" strike="noStrike">
                <a:solidFill>
                  <a:schemeClr val="dk1"/>
                </a:solidFill>
                <a:latin typeface="Arial"/>
              </a:rPr>
              <a:t>MediaTek planea consolidarse como lider tecnológico en los próximos años con planes como:</a:t>
            </a:r>
            <a:endParaRPr b="0" lang="es-MX" sz="1400" spc="-1" strike="noStrike">
              <a:solidFill>
                <a:srgbClr val="000000"/>
              </a:solidFill>
              <a:latin typeface="Arial"/>
            </a:endParaRPr>
          </a:p>
          <a:p>
            <a:pPr defTabSz="914400">
              <a:lnSpc>
                <a:spcPts val="2001"/>
              </a:lnSpc>
              <a:spcBef>
                <a:spcPts val="1001"/>
              </a:spcBef>
              <a:tabLst>
                <a:tab algn="l" pos="0"/>
              </a:tabLst>
            </a:pPr>
            <a:r>
              <a:rPr b="0" lang="es-MX" sz="1400" spc="-1" strike="noStrike">
                <a:solidFill>
                  <a:schemeClr val="dk1"/>
                </a:solidFill>
                <a:latin typeface="Arial"/>
              </a:rPr>
              <a:t>Desarrollar capacidades de IA generativa en tiempo real para dispositivos móviles, integrando hardware específico en su línea Dimensity.</a:t>
            </a:r>
            <a:endParaRPr b="0" lang="es-MX" sz="1400" spc="-1" strike="noStrike">
              <a:solidFill>
                <a:srgbClr val="000000"/>
              </a:solidFill>
              <a:latin typeface="Arial"/>
            </a:endParaRPr>
          </a:p>
          <a:p>
            <a:pPr defTabSz="914400">
              <a:lnSpc>
                <a:spcPts val="2001"/>
              </a:lnSpc>
              <a:spcBef>
                <a:spcPts val="1001"/>
              </a:spcBef>
              <a:tabLst>
                <a:tab algn="l" pos="0"/>
              </a:tabLst>
            </a:pPr>
            <a:r>
              <a:rPr b="0" lang="es-MX" sz="1400" spc="-1" strike="noStrike">
                <a:solidFill>
                  <a:schemeClr val="dk1"/>
                </a:solidFill>
                <a:latin typeface="Arial"/>
              </a:rPr>
              <a:t>Expandir sus tecnologías con 5G y banda ancha satelital, mientras sienta bases para redes 6G.</a:t>
            </a:r>
            <a:endParaRPr b="0" lang="es-MX" sz="1400" spc="-1" strike="noStrike">
              <a:solidFill>
                <a:srgbClr val="000000"/>
              </a:solidFill>
              <a:latin typeface="Arial"/>
            </a:endParaRPr>
          </a:p>
          <a:p>
            <a:pPr defTabSz="914400">
              <a:lnSpc>
                <a:spcPts val="2001"/>
              </a:lnSpc>
              <a:spcBef>
                <a:spcPts val="1001"/>
              </a:spcBef>
              <a:tabLst>
                <a:tab algn="l" pos="0"/>
              </a:tabLst>
            </a:pPr>
            <a:r>
              <a:rPr b="0" lang="es-MX" sz="1400" spc="-1" strike="noStrike">
                <a:solidFill>
                  <a:schemeClr val="dk1"/>
                </a:solidFill>
                <a:latin typeface="Arial"/>
              </a:rPr>
              <a:t>Con su plataforma Dimensity Auto, integra soluciones avanzadas para vehículos, incluyendo conectividad optimizada y sistemas de cabina inteligentes.</a:t>
            </a:r>
            <a:endParaRPr b="0" lang="es-MX" sz="1400" spc="-1" strike="noStrike">
              <a:solidFill>
                <a:srgbClr val="000000"/>
              </a:solidFill>
              <a:latin typeface="Arial"/>
            </a:endParaRPr>
          </a:p>
          <a:p>
            <a:pPr defTabSz="914400">
              <a:lnSpc>
                <a:spcPts val="2001"/>
              </a:lnSpc>
              <a:spcBef>
                <a:spcPts val="1001"/>
              </a:spcBef>
              <a:tabLst>
                <a:tab algn="l" pos="0"/>
              </a:tabLst>
            </a:pPr>
            <a:r>
              <a:rPr b="0" lang="es-MX" sz="1400" spc="-1" strike="noStrike">
                <a:solidFill>
                  <a:schemeClr val="dk1"/>
                </a:solidFill>
                <a:latin typeface="Arial"/>
              </a:rPr>
              <a:t>Enfocar sus esfuerzos en dispositivos IoT con conectividad eficiente y bajo consumo energético para ser integrados en el hogar.</a:t>
            </a:r>
            <a:endParaRPr b="0" lang="es-MX" sz="1400" spc="-1" strike="noStrike">
              <a:solidFill>
                <a:srgbClr val="000000"/>
              </a:solidFill>
              <a:latin typeface="Arial"/>
            </a:endParaRPr>
          </a:p>
        </p:txBody>
      </p:sp>
      <p:sp>
        <p:nvSpPr>
          <p:cNvPr id="367" name="PlaceHolder 2"/>
          <p:cNvSpPr>
            <a:spLocks noGrp="1"/>
          </p:cNvSpPr>
          <p:nvPr>
            <p:ph type="dt" idx="106"/>
          </p:nvPr>
        </p:nvSpPr>
        <p:spPr>
          <a:xfrm>
            <a:off x="838080" y="6356520"/>
            <a:ext cx="2742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es-MX" sz="1000" spc="-1" strike="noStrike">
                <a:solidFill>
                  <a:schemeClr val="lt1">
                    <a:lumMod val="50000"/>
                    <a:lumOff val="50000"/>
                  </a:schemeClr>
                </a:solidFill>
                <a:latin typeface="Quire Sans Pro Light"/>
              </a:defRPr>
            </a:lvl1pPr>
          </a:lstStyle>
          <a:p>
            <a:pPr indent="0" defTabSz="914400">
              <a:lnSpc>
                <a:spcPct val="100000"/>
              </a:lnSpc>
              <a:spcAft>
                <a:spcPts val="601"/>
              </a:spcAft>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68" name="PlaceHolder 3"/>
          <p:cNvSpPr>
            <a:spLocks noGrp="1"/>
          </p:cNvSpPr>
          <p:nvPr>
            <p:ph type="ftr" idx="107"/>
          </p:nvPr>
        </p:nvSpPr>
        <p:spPr>
          <a:xfrm>
            <a:off x="4038480" y="6356520"/>
            <a:ext cx="41144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s-MX" sz="1000" spc="-1" strike="noStrike">
                <a:solidFill>
                  <a:schemeClr val="lt1">
                    <a:lumMod val="50000"/>
                    <a:lumOff val="50000"/>
                  </a:schemeClr>
                </a:solidFill>
                <a:latin typeface="Quire Sans Pro Light"/>
              </a:defRPr>
            </a:lvl1pPr>
          </a:lstStyle>
          <a:p>
            <a:pPr indent="0" algn="ctr" defTabSz="914400">
              <a:lnSpc>
                <a:spcPct val="100000"/>
              </a:lnSpc>
              <a:spcAft>
                <a:spcPts val="601"/>
              </a:spcAft>
              <a:buNone/>
            </a:pPr>
            <a:r>
              <a:rPr b="0" lang="es-MX" sz="1000" spc="-1" strike="noStrike">
                <a:solidFill>
                  <a:schemeClr val="lt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69" name="PlaceHolder 4"/>
          <p:cNvSpPr>
            <a:spLocks noGrp="1"/>
          </p:cNvSpPr>
          <p:nvPr>
            <p:ph type="sldNum" idx="108"/>
          </p:nvPr>
        </p:nvSpPr>
        <p:spPr>
          <a:xfrm>
            <a:off x="8610480" y="6356520"/>
            <a:ext cx="274284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s-MX" sz="1000" spc="-1" strike="noStrike">
                <a:solidFill>
                  <a:schemeClr val="lt1">
                    <a:lumMod val="50000"/>
                    <a:lumOff val="50000"/>
                  </a:schemeClr>
                </a:solidFill>
                <a:latin typeface="Quire Sans Pro Light"/>
              </a:defRPr>
            </a:lvl1pPr>
          </a:lstStyle>
          <a:p>
            <a:pPr indent="0" algn="r" defTabSz="914400">
              <a:lnSpc>
                <a:spcPct val="100000"/>
              </a:lnSpc>
              <a:spcAft>
                <a:spcPts val="601"/>
              </a:spcAft>
              <a:buNone/>
            </a:pPr>
            <a:fld id="{D236B065-2EAC-455E-A262-377C2F5E506B}"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996840" y="1011600"/>
            <a:ext cx="5057280" cy="639720"/>
          </a:xfrm>
          <a:prstGeom prst="rect">
            <a:avLst/>
          </a:prstGeom>
          <a:noFill/>
          <a:ln w="0">
            <a:noFill/>
          </a:ln>
        </p:spPr>
        <p:txBody>
          <a:bodyPr lIns="91440" rIns="91440" tIns="45720" bIns="45720" anchor="ctr">
            <a:noAutofit/>
          </a:bodyPr>
          <a:p>
            <a:pPr indent="0" defTabSz="914400">
              <a:lnSpc>
                <a:spcPct val="90000"/>
              </a:lnSpc>
              <a:buNone/>
            </a:pPr>
            <a:r>
              <a:rPr b="0" lang="en-US" sz="3600" spc="-1" strike="noStrike">
                <a:solidFill>
                  <a:schemeClr val="dk1"/>
                </a:solidFill>
                <a:latin typeface="Tisa Offc Serif Pro"/>
              </a:rPr>
              <a:t>FINANZAS DE MEDIATEK</a:t>
            </a:r>
            <a:endParaRPr b="0" lang="es-MX" sz="3600" spc="-1" strike="noStrike">
              <a:solidFill>
                <a:schemeClr val="dk1"/>
              </a:solidFill>
              <a:latin typeface="Quire Sans Pro Light"/>
            </a:endParaRPr>
          </a:p>
        </p:txBody>
      </p:sp>
      <p:pic>
        <p:nvPicPr>
          <p:cNvPr id="371" name="Picture Placeholder 10" descr="A person holding a pointer&#10;&#10;Description automatically generated"/>
          <p:cNvPicPr/>
          <p:nvPr/>
        </p:nvPicPr>
        <p:blipFill>
          <a:blip r:embed="rId1"/>
          <a:srcRect l="18270" t="0" r="18270" b="0"/>
          <a:stretch/>
        </p:blipFill>
        <p:spPr>
          <a:xfrm>
            <a:off x="1137600" y="1935000"/>
            <a:ext cx="2898360" cy="3373200"/>
          </a:xfrm>
          <a:prstGeom prst="rect">
            <a:avLst/>
          </a:prstGeom>
          <a:ln w="0">
            <a:noFill/>
          </a:ln>
        </p:spPr>
      </p:pic>
      <p:sp>
        <p:nvSpPr>
          <p:cNvPr id="372" name="PlaceHolder 2"/>
          <p:cNvSpPr>
            <a:spLocks noGrp="1"/>
          </p:cNvSpPr>
          <p:nvPr>
            <p:ph/>
          </p:nvPr>
        </p:nvSpPr>
        <p:spPr>
          <a:xfrm>
            <a:off x="4190760" y="1150560"/>
            <a:ext cx="2185200" cy="36540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1800" spc="-1" strike="noStrike">
                <a:solidFill>
                  <a:schemeClr val="accent3">
                    <a:lumMod val="50000"/>
                  </a:schemeClr>
                </a:solidFill>
                <a:latin typeface="Tisa Offc Serif Pro"/>
                <a:ea typeface="Tisa Offc Serif Pro"/>
              </a:rPr>
              <a:t>2022</a:t>
            </a:r>
            <a:endParaRPr b="0" lang="es-MX" sz="1800" spc="-1" strike="noStrike">
              <a:solidFill>
                <a:schemeClr val="dk1"/>
              </a:solidFill>
              <a:latin typeface="Quire Sans Pro Light"/>
            </a:endParaRPr>
          </a:p>
        </p:txBody>
      </p:sp>
      <p:sp>
        <p:nvSpPr>
          <p:cNvPr id="373" name="PlaceHolder 3"/>
          <p:cNvSpPr>
            <a:spLocks noGrp="1"/>
          </p:cNvSpPr>
          <p:nvPr>
            <p:ph/>
          </p:nvPr>
        </p:nvSpPr>
        <p:spPr>
          <a:xfrm>
            <a:off x="4106160" y="1511280"/>
            <a:ext cx="3444480" cy="3805560"/>
          </a:xfrm>
          <a:prstGeom prst="rect">
            <a:avLst/>
          </a:prstGeom>
          <a:noFill/>
          <a:ln w="0">
            <a:noFill/>
          </a:ln>
        </p:spPr>
        <p:txBody>
          <a:bodyPr lIns="91440" rIns="91440" tIns="45720" bIns="45720" anchor="t">
            <a:noAutofit/>
          </a:bodyPr>
          <a:p>
            <a:pPr indent="0" defTabSz="914400">
              <a:lnSpc>
                <a:spcPts val="2001"/>
              </a:lnSpc>
              <a:spcBef>
                <a:spcPts val="1001"/>
              </a:spcBef>
              <a:buNone/>
              <a:tabLst>
                <a:tab algn="l" pos="0"/>
              </a:tabLst>
            </a:pPr>
            <a:r>
              <a:rPr b="0" lang="en-US" sz="1200" spc="-1" strike="noStrike">
                <a:solidFill>
                  <a:schemeClr val="dk1"/>
                </a:solidFill>
                <a:latin typeface="Arial"/>
                <a:ea typeface="Quire Sans Pro Light"/>
              </a:rPr>
              <a:t>MediaTek reportó ingresos cercanos a 548,800 millones de NT$, lo que representó un crecimiento de aproximadamente 11% respecto a 2021.</a:t>
            </a:r>
            <a:endParaRPr b="0" lang="es-MX" sz="1200" spc="-1" strike="noStrike">
              <a:solidFill>
                <a:schemeClr val="dk1"/>
              </a:solidFill>
              <a:latin typeface="Quire Sans Pro Light"/>
            </a:endParaRPr>
          </a:p>
          <a:p>
            <a:pPr indent="0" defTabSz="914400">
              <a:lnSpc>
                <a:spcPts val="2001"/>
              </a:lnSpc>
              <a:spcBef>
                <a:spcPts val="1001"/>
              </a:spcBef>
              <a:buNone/>
              <a:tabLst>
                <a:tab algn="l" pos="0"/>
              </a:tabLst>
            </a:pPr>
            <a:r>
              <a:rPr b="0" lang="en-US" sz="1200" spc="-1" strike="noStrike">
                <a:solidFill>
                  <a:schemeClr val="dk1"/>
                </a:solidFill>
                <a:latin typeface="Arial"/>
                <a:ea typeface="Quire Sans Pro Light"/>
              </a:rPr>
              <a:t>Se mantuvo fuerte, con una media anual superior al 48%, gracias a su enfoque en productos de alto valor como los chips Dimensity.</a:t>
            </a:r>
            <a:endParaRPr b="0" lang="es-MX" sz="1200" spc="-1" strike="noStrike">
              <a:solidFill>
                <a:schemeClr val="dk1"/>
              </a:solidFill>
              <a:latin typeface="Quire Sans Pro Light"/>
            </a:endParaRPr>
          </a:p>
          <a:p>
            <a:pPr indent="0" defTabSz="914400">
              <a:lnSpc>
                <a:spcPts val="2001"/>
              </a:lnSpc>
              <a:spcBef>
                <a:spcPts val="1001"/>
              </a:spcBef>
              <a:buNone/>
              <a:tabLst>
                <a:tab algn="l" pos="0"/>
              </a:tabLst>
            </a:pPr>
            <a:r>
              <a:rPr b="0" lang="en-US" sz="1200" spc="-1" strike="noStrike">
                <a:solidFill>
                  <a:schemeClr val="dk1"/>
                </a:solidFill>
                <a:latin typeface="Arial"/>
                <a:ea typeface="Quire Sans Pro Light"/>
              </a:rPr>
              <a:t>Las Ganancias netas Superaron los 110,000 millones de NT$, lo que reflejó una sólida rentabilidad a pesar de desafíos en la cadena de suministro global.</a:t>
            </a:r>
            <a:endParaRPr b="0" lang="es-MX" sz="1200" spc="-1" strike="noStrike">
              <a:solidFill>
                <a:schemeClr val="dk1"/>
              </a:solidFill>
              <a:latin typeface="Quire Sans Pro Light"/>
            </a:endParaRPr>
          </a:p>
          <a:p>
            <a:pPr indent="0" defTabSz="914400">
              <a:lnSpc>
                <a:spcPts val="2001"/>
              </a:lnSpc>
              <a:spcBef>
                <a:spcPts val="1001"/>
              </a:spcBef>
              <a:buNone/>
              <a:tabLst>
                <a:tab algn="l" pos="0"/>
              </a:tabLst>
            </a:pPr>
            <a:r>
              <a:rPr b="0" lang="en-US" sz="1200" spc="-1" strike="noStrike">
                <a:solidFill>
                  <a:schemeClr val="dk1"/>
                </a:solidFill>
                <a:latin typeface="Arial"/>
                <a:ea typeface="Quire Sans Pro Light"/>
              </a:rPr>
              <a:t>Las inovaciones representaron aproximadamente el 24% de sus ingresos, un indicador de su enfoque en innovación tecnológica.</a:t>
            </a:r>
            <a:endParaRPr b="0" lang="es-MX" sz="1200" spc="-1" strike="noStrike">
              <a:solidFill>
                <a:schemeClr val="dk1"/>
              </a:solidFill>
              <a:latin typeface="Quire Sans Pro Light"/>
            </a:endParaRPr>
          </a:p>
          <a:p>
            <a:pPr indent="0" defTabSz="914400">
              <a:lnSpc>
                <a:spcPts val="2001"/>
              </a:lnSpc>
              <a:spcBef>
                <a:spcPts val="1001"/>
              </a:spcBef>
              <a:buNone/>
              <a:tabLst>
                <a:tab algn="l" pos="0"/>
              </a:tabLst>
            </a:pPr>
            <a:endParaRPr b="0" lang="es-MX" sz="1200" spc="-1" strike="noStrike">
              <a:solidFill>
                <a:schemeClr val="dk1"/>
              </a:solidFill>
              <a:latin typeface="Quire Sans Pro Light"/>
            </a:endParaRPr>
          </a:p>
        </p:txBody>
      </p:sp>
      <p:sp>
        <p:nvSpPr>
          <p:cNvPr id="374" name="PlaceHolder 4"/>
          <p:cNvSpPr>
            <a:spLocks noGrp="1"/>
          </p:cNvSpPr>
          <p:nvPr>
            <p:ph/>
          </p:nvPr>
        </p:nvSpPr>
        <p:spPr>
          <a:xfrm>
            <a:off x="7539480" y="1150560"/>
            <a:ext cx="2185200" cy="36540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1800" spc="-1" strike="noStrike">
                <a:solidFill>
                  <a:schemeClr val="accent3">
                    <a:lumMod val="50000"/>
                  </a:schemeClr>
                </a:solidFill>
                <a:latin typeface="Tisa Offc Serif Pro"/>
                <a:ea typeface="Tisa Offc Serif Pro"/>
              </a:rPr>
              <a:t>2023</a:t>
            </a:r>
            <a:endParaRPr b="0" lang="es-MX" sz="1800" spc="-1" strike="noStrike">
              <a:solidFill>
                <a:schemeClr val="dk1"/>
              </a:solidFill>
              <a:latin typeface="Quire Sans Pro Light"/>
            </a:endParaRPr>
          </a:p>
        </p:txBody>
      </p:sp>
      <p:sp>
        <p:nvSpPr>
          <p:cNvPr id="375" name="PlaceHolder 5"/>
          <p:cNvSpPr>
            <a:spLocks noGrp="1"/>
          </p:cNvSpPr>
          <p:nvPr>
            <p:ph/>
          </p:nvPr>
        </p:nvSpPr>
        <p:spPr>
          <a:xfrm>
            <a:off x="7539480" y="1511280"/>
            <a:ext cx="3656160" cy="3805560"/>
          </a:xfrm>
          <a:prstGeom prst="rect">
            <a:avLst/>
          </a:prstGeom>
          <a:noFill/>
          <a:ln w="0">
            <a:noFill/>
          </a:ln>
        </p:spPr>
        <p:txBody>
          <a:bodyPr lIns="91440" rIns="91440" tIns="45720" bIns="45720" anchor="t">
            <a:noAutofit/>
          </a:bodyPr>
          <a:p>
            <a:pPr indent="0" defTabSz="914400">
              <a:lnSpc>
                <a:spcPts val="2001"/>
              </a:lnSpc>
              <a:spcBef>
                <a:spcPts val="1001"/>
              </a:spcBef>
              <a:buNone/>
              <a:tabLst>
                <a:tab algn="l" pos="0"/>
              </a:tabLst>
            </a:pPr>
            <a:r>
              <a:rPr b="0" lang="en-US" sz="1200" spc="-1" strike="noStrike">
                <a:solidFill>
                  <a:schemeClr val="dk1"/>
                </a:solidFill>
                <a:latin typeface="Arial"/>
                <a:ea typeface="Quire Sans Pro Light"/>
              </a:rPr>
              <a:t>Los ingresos mostraron una disminución en comparación con 2022 debido a una menor demanda en el mercado global de dispositivos electrónicos. Los ingresos anuales consolidados se proyectan alrededor de los 430,000-450,000 millones de NT$, marcando una caída cercana al 18%-20%.</a:t>
            </a:r>
            <a:endParaRPr b="0" lang="es-MX" sz="1200" spc="-1" strike="noStrike">
              <a:solidFill>
                <a:schemeClr val="dk1"/>
              </a:solidFill>
              <a:latin typeface="Quire Sans Pro Light"/>
            </a:endParaRPr>
          </a:p>
          <a:p>
            <a:pPr indent="0" defTabSz="914400">
              <a:lnSpc>
                <a:spcPts val="2001"/>
              </a:lnSpc>
              <a:spcBef>
                <a:spcPts val="1001"/>
              </a:spcBef>
              <a:buNone/>
              <a:tabLst>
                <a:tab algn="l" pos="0"/>
              </a:tabLst>
            </a:pPr>
            <a:r>
              <a:rPr b="0" lang="en-US" sz="1200" spc="-1" strike="noStrike">
                <a:solidFill>
                  <a:schemeClr val="dk1"/>
                </a:solidFill>
                <a:latin typeface="Arial"/>
                <a:ea typeface="Quire Sans Pro Light"/>
              </a:rPr>
              <a:t>El margen bruto se redujo ligeramente, situándose en torno al 47% durante el año, afectado por ajustes de precios en un mercado más competitivo.</a:t>
            </a:r>
            <a:endParaRPr b="0" lang="es-MX" sz="1200" spc="-1" strike="noStrike">
              <a:solidFill>
                <a:schemeClr val="dk1"/>
              </a:solidFill>
              <a:latin typeface="Quire Sans Pro Light"/>
            </a:endParaRPr>
          </a:p>
          <a:p>
            <a:pPr indent="0" defTabSz="914400">
              <a:lnSpc>
                <a:spcPts val="2001"/>
              </a:lnSpc>
              <a:spcBef>
                <a:spcPts val="1001"/>
              </a:spcBef>
              <a:buNone/>
              <a:tabLst>
                <a:tab algn="l" pos="0"/>
              </a:tabLst>
            </a:pPr>
            <a:r>
              <a:rPr b="0" lang="en-US" sz="1200" spc="-1" strike="noStrike">
                <a:solidFill>
                  <a:schemeClr val="dk1"/>
                </a:solidFill>
                <a:latin typeface="Arial"/>
                <a:ea typeface="Quire Sans Pro Light"/>
              </a:rPr>
              <a:t>Las inversiones se incrementaron a más del 25% de los ingresos, reforzando su compromiso con el desarrollo de tecnología de vanguardia, incluyendo IA, 5G y conectividad IoT </a:t>
            </a:r>
            <a:endParaRPr b="0" lang="es-MX" sz="1200" spc="-1" strike="noStrike">
              <a:solidFill>
                <a:schemeClr val="dk1"/>
              </a:solidFill>
              <a:latin typeface="Quire Sans Pro Light"/>
            </a:endParaRPr>
          </a:p>
          <a:p>
            <a:pPr indent="0" defTabSz="914400">
              <a:lnSpc>
                <a:spcPts val="2001"/>
              </a:lnSpc>
              <a:spcBef>
                <a:spcPts val="1001"/>
              </a:spcBef>
              <a:buNone/>
              <a:tabLst>
                <a:tab algn="l" pos="0"/>
              </a:tabLst>
            </a:pPr>
            <a:endParaRPr b="0" lang="es-MX" sz="1200" spc="-1" strike="noStrike">
              <a:solidFill>
                <a:schemeClr val="dk1"/>
              </a:solidFill>
              <a:latin typeface="Quire Sans Pro Light"/>
            </a:endParaRPr>
          </a:p>
        </p:txBody>
      </p:sp>
      <p:sp>
        <p:nvSpPr>
          <p:cNvPr id="376" name="PlaceHolder 6"/>
          <p:cNvSpPr>
            <a:spLocks noGrp="1"/>
          </p:cNvSpPr>
          <p:nvPr>
            <p:ph type="dt" idx="10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77" name="PlaceHolder 7"/>
          <p:cNvSpPr>
            <a:spLocks noGrp="1"/>
          </p:cNvSpPr>
          <p:nvPr>
            <p:ph type="ftr" idx="110"/>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lt1">
                    <a:lumMod val="50000"/>
                    <a:lumOff val="50000"/>
                  </a:schemeClr>
                </a:solidFill>
                <a:latin typeface="Quire Sans Pro Light"/>
              </a:defRPr>
            </a:lvl1pPr>
          </a:lstStyle>
          <a:p>
            <a:pPr indent="0" algn="ctr" defTabSz="914400">
              <a:lnSpc>
                <a:spcPct val="100000"/>
              </a:lnSpc>
              <a:buNone/>
            </a:pPr>
            <a:r>
              <a:rPr b="0" lang="es-MX" sz="1000" spc="-1" strike="noStrike">
                <a:solidFill>
                  <a:schemeClr val="lt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78" name="PlaceHolder 8"/>
          <p:cNvSpPr>
            <a:spLocks noGrp="1"/>
          </p:cNvSpPr>
          <p:nvPr>
            <p:ph type="sldNum" idx="11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BAD6FCBF-8377-49CC-9AE7-A98253C8EFC7}"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4724280" y="2450520"/>
            <a:ext cx="2742840" cy="639720"/>
          </a:xfrm>
          <a:prstGeom prst="rect">
            <a:avLst/>
          </a:prstGeom>
          <a:noFill/>
          <a:ln w="0">
            <a:noFill/>
          </a:ln>
        </p:spPr>
        <p:txBody>
          <a:bodyPr lIns="91440" rIns="91440" tIns="45720" bIns="45720" anchor="ctr">
            <a:normAutofit/>
          </a:bodyPr>
          <a:p>
            <a:pPr indent="0" algn="ctr" defTabSz="914400">
              <a:lnSpc>
                <a:spcPct val="90000"/>
              </a:lnSpc>
              <a:buNone/>
            </a:pPr>
            <a:r>
              <a:rPr b="0" lang="es-MX" sz="3600" spc="-1" strike="noStrike">
                <a:solidFill>
                  <a:schemeClr val="dk1"/>
                </a:solidFill>
                <a:latin typeface="Tisa Offc Serif Pro"/>
              </a:rPr>
              <a:t>Gracias</a:t>
            </a:r>
            <a:endParaRPr b="0" lang="es-MX" sz="3600" spc="-1" strike="noStrike">
              <a:solidFill>
                <a:schemeClr val="dk1"/>
              </a:solidFill>
              <a:latin typeface="Quire Sans Pro Light"/>
            </a:endParaRPr>
          </a:p>
        </p:txBody>
      </p:sp>
      <p:sp>
        <p:nvSpPr>
          <p:cNvPr id="380" name="PlaceHolder 2"/>
          <p:cNvSpPr>
            <a:spLocks noGrp="1"/>
          </p:cNvSpPr>
          <p:nvPr>
            <p:ph/>
          </p:nvPr>
        </p:nvSpPr>
        <p:spPr>
          <a:xfrm>
            <a:off x="4724280" y="3566160"/>
            <a:ext cx="2742840" cy="26514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800" spc="-1" strike="noStrike">
                <a:solidFill>
                  <a:schemeClr val="dk1"/>
                </a:solidFill>
                <a:latin typeface="Quire Sans Pro Light"/>
              </a:rPr>
              <a:t>Mirjam Nilsson​</a:t>
            </a:r>
            <a:endParaRPr b="0" lang="es-MX" sz="1800" spc="-1" strike="noStrike">
              <a:solidFill>
                <a:schemeClr val="dk1"/>
              </a:solidFill>
              <a:latin typeface="Quire Sans Pro Light"/>
            </a:endParaRPr>
          </a:p>
          <a:p>
            <a:pPr indent="0" algn="ctr" defTabSz="914400">
              <a:lnSpc>
                <a:spcPct val="90000"/>
              </a:lnSpc>
              <a:spcBef>
                <a:spcPts val="1001"/>
              </a:spcBef>
              <a:buNone/>
              <a:tabLst>
                <a:tab algn="l" pos="0"/>
              </a:tabLst>
            </a:pPr>
            <a:r>
              <a:rPr b="0" lang="es-MX" sz="1800" spc="-1" strike="noStrike">
                <a:solidFill>
                  <a:schemeClr val="dk1"/>
                </a:solidFill>
                <a:latin typeface="Quire Sans Pro Light"/>
              </a:rPr>
              <a:t>206-555-0146</a:t>
            </a:r>
            <a:endParaRPr b="0" lang="es-MX" sz="1800" spc="-1" strike="noStrike">
              <a:solidFill>
                <a:schemeClr val="dk1"/>
              </a:solidFill>
              <a:latin typeface="Quire Sans Pro Light"/>
            </a:endParaRPr>
          </a:p>
          <a:p>
            <a:pPr indent="0" algn="ctr" defTabSz="914400">
              <a:lnSpc>
                <a:spcPct val="90000"/>
              </a:lnSpc>
              <a:spcBef>
                <a:spcPts val="1001"/>
              </a:spcBef>
              <a:buNone/>
              <a:tabLst>
                <a:tab algn="l" pos="0"/>
              </a:tabLst>
            </a:pPr>
            <a:r>
              <a:rPr b="0" lang="es-MX" sz="1800" spc="-1" strike="noStrike">
                <a:solidFill>
                  <a:schemeClr val="dk1"/>
                </a:solidFill>
                <a:latin typeface="Quire Sans Pro Light"/>
              </a:rPr>
              <a:t>mirjam@contoso.com</a:t>
            </a:r>
            <a:endParaRPr b="0" lang="es-MX" sz="1800" spc="-1" strike="noStrike">
              <a:solidFill>
                <a:schemeClr val="dk1"/>
              </a:solidFill>
              <a:latin typeface="Quire Sans Pro Light"/>
            </a:endParaRPr>
          </a:p>
          <a:p>
            <a:pPr indent="0" algn="ctr" defTabSz="914400">
              <a:lnSpc>
                <a:spcPct val="90000"/>
              </a:lnSpc>
              <a:spcBef>
                <a:spcPts val="1001"/>
              </a:spcBef>
              <a:buNone/>
              <a:tabLst>
                <a:tab algn="l" pos="0"/>
              </a:tabLst>
            </a:pPr>
            <a:r>
              <a:rPr b="0" lang="es-MX" sz="1800" spc="-1" strike="noStrike">
                <a:solidFill>
                  <a:schemeClr val="dk1"/>
                </a:solidFill>
                <a:latin typeface="Quire Sans Pro Light"/>
              </a:rPr>
              <a:t>www.contoso.com</a:t>
            </a:r>
            <a:endParaRPr b="0" lang="es-MX" sz="1800" spc="-1" strike="noStrike">
              <a:solidFill>
                <a:schemeClr val="dk1"/>
              </a:solidFill>
              <a:latin typeface="Quire Sans Pro Light"/>
            </a:endParaRPr>
          </a:p>
        </p:txBody>
      </p:sp>
      <p:sp>
        <p:nvSpPr>
          <p:cNvPr id="381" name="PlaceHolder 3"/>
          <p:cNvSpPr>
            <a:spLocks noGrp="1"/>
          </p:cNvSpPr>
          <p:nvPr>
            <p:ph type="dt" idx="11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382" name="PlaceHolder 4"/>
          <p:cNvSpPr>
            <a:spLocks noGrp="1"/>
          </p:cNvSpPr>
          <p:nvPr>
            <p:ph type="ftr" idx="113"/>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383" name="PlaceHolder 5"/>
          <p:cNvSpPr>
            <a:spLocks noGrp="1"/>
          </p:cNvSpPr>
          <p:nvPr>
            <p:ph type="sldNum" idx="11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75DD9317-1A0C-4A33-9E0C-7D2AADB6D65F}" type="slidenum">
              <a:rPr b="0" lang="es-MX" sz="1000" spc="-1" strike="noStrike">
                <a:solidFill>
                  <a:schemeClr val="lt1">
                    <a:lumMod val="50000"/>
                    <a:lumOff val="50000"/>
                  </a:schemeClr>
                </a:solidFill>
                <a:latin typeface="Quire Sans Pro Light"/>
              </a:rPr>
              <a:t>&lt;número&gt;</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Autofit/>
          </a:bodyPr>
          <a:p>
            <a:pPr indent="0" defTabSz="914400">
              <a:lnSpc>
                <a:spcPct val="90000"/>
              </a:lnSpc>
              <a:buNone/>
            </a:pPr>
            <a:r>
              <a:rPr b="0" lang="es-MX" sz="3600" spc="-1" strike="noStrike">
                <a:solidFill>
                  <a:schemeClr val="dk1"/>
                </a:solidFill>
                <a:latin typeface="Tisa Offc Serif Pro"/>
              </a:rPr>
              <a:t>Ejemplos de empresas</a:t>
            </a:r>
            <a:endParaRPr b="0" lang="es-MX" sz="3600" spc="-1" strike="noStrike">
              <a:solidFill>
                <a:schemeClr val="dk1"/>
              </a:solidFill>
              <a:latin typeface="Quire Sans Pro Light"/>
            </a:endParaRPr>
          </a:p>
        </p:txBody>
      </p:sp>
      <p:sp>
        <p:nvSpPr>
          <p:cNvPr id="174" name="PlaceHolder 2"/>
          <p:cNvSpPr>
            <a:spLocks noGrp="1"/>
          </p:cNvSpPr>
          <p:nvPr>
            <p:ph/>
          </p:nvPr>
        </p:nvSpPr>
        <p:spPr>
          <a:xfrm>
            <a:off x="838080" y="524952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Tisa Offc Serif Pro"/>
              </a:rPr>
              <a:t>Qualcomm</a:t>
            </a:r>
            <a:endParaRPr b="0" lang="es-MX" sz="1400" spc="-1" strike="noStrike">
              <a:solidFill>
                <a:schemeClr val="dk1"/>
              </a:solidFill>
              <a:latin typeface="Quire Sans Pro Light"/>
            </a:endParaRPr>
          </a:p>
        </p:txBody>
      </p:sp>
      <p:sp>
        <p:nvSpPr>
          <p:cNvPr id="175" name="PlaceHolder 3"/>
          <p:cNvSpPr>
            <a:spLocks noGrp="1"/>
          </p:cNvSpPr>
          <p:nvPr>
            <p:ph/>
          </p:nvPr>
        </p:nvSpPr>
        <p:spPr>
          <a:xfrm>
            <a:off x="837720" y="553824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Quire Sans Pro Light"/>
              </a:rPr>
              <a:t>División de Snapdragon</a:t>
            </a:r>
            <a:endParaRPr b="0" lang="es-MX" sz="1400" spc="-1" strike="noStrike">
              <a:solidFill>
                <a:schemeClr val="dk1"/>
              </a:solidFill>
              <a:latin typeface="Quire Sans Pro Light"/>
            </a:endParaRPr>
          </a:p>
        </p:txBody>
      </p:sp>
      <p:sp>
        <p:nvSpPr>
          <p:cNvPr id="176" name="PlaceHolder 4"/>
          <p:cNvSpPr>
            <a:spLocks noGrp="1"/>
          </p:cNvSpPr>
          <p:nvPr>
            <p:ph/>
          </p:nvPr>
        </p:nvSpPr>
        <p:spPr>
          <a:xfrm>
            <a:off x="3642840" y="524952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Tisa Offc Serif Pro"/>
              </a:rPr>
              <a:t>Mirjam Nilsson</a:t>
            </a:r>
            <a:endParaRPr b="0" lang="es-MX" sz="1400" spc="-1" strike="noStrike">
              <a:solidFill>
                <a:schemeClr val="dk1"/>
              </a:solidFill>
              <a:latin typeface="Quire Sans Pro Light"/>
            </a:endParaRPr>
          </a:p>
        </p:txBody>
      </p:sp>
      <p:sp>
        <p:nvSpPr>
          <p:cNvPr id="177" name="PlaceHolder 5"/>
          <p:cNvSpPr>
            <a:spLocks noGrp="1"/>
          </p:cNvSpPr>
          <p:nvPr>
            <p:ph/>
          </p:nvPr>
        </p:nvSpPr>
        <p:spPr>
          <a:xfrm>
            <a:off x="3642480" y="553824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Quire Sans Pro Light"/>
              </a:rPr>
              <a:t>Director ejecutivo</a:t>
            </a:r>
            <a:endParaRPr b="0" lang="es-MX" sz="1400" spc="-1" strike="noStrike">
              <a:solidFill>
                <a:schemeClr val="dk1"/>
              </a:solidFill>
              <a:latin typeface="Quire Sans Pro Light"/>
            </a:endParaRPr>
          </a:p>
        </p:txBody>
      </p:sp>
      <p:sp>
        <p:nvSpPr>
          <p:cNvPr id="178" name="PlaceHolder 6"/>
          <p:cNvSpPr>
            <a:spLocks noGrp="1"/>
          </p:cNvSpPr>
          <p:nvPr>
            <p:ph/>
          </p:nvPr>
        </p:nvSpPr>
        <p:spPr>
          <a:xfrm>
            <a:off x="6446160" y="524952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Tisa Offc Serif Pro"/>
              </a:rPr>
              <a:t>Flora Berggren</a:t>
            </a:r>
            <a:endParaRPr b="0" lang="es-MX" sz="1400" spc="-1" strike="noStrike">
              <a:solidFill>
                <a:schemeClr val="dk1"/>
              </a:solidFill>
              <a:latin typeface="Quire Sans Pro Light"/>
            </a:endParaRPr>
          </a:p>
        </p:txBody>
      </p:sp>
      <p:sp>
        <p:nvSpPr>
          <p:cNvPr id="179" name="PlaceHolder 7"/>
          <p:cNvSpPr>
            <a:spLocks noGrp="1"/>
          </p:cNvSpPr>
          <p:nvPr>
            <p:ph/>
          </p:nvPr>
        </p:nvSpPr>
        <p:spPr>
          <a:xfrm>
            <a:off x="6445800" y="553824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Quire Sans Pro Light"/>
              </a:rPr>
              <a:t>Directora de operaciones</a:t>
            </a:r>
            <a:endParaRPr b="0" lang="es-MX" sz="1400" spc="-1" strike="noStrike">
              <a:solidFill>
                <a:schemeClr val="dk1"/>
              </a:solidFill>
              <a:latin typeface="Quire Sans Pro Light"/>
            </a:endParaRPr>
          </a:p>
        </p:txBody>
      </p:sp>
      <p:sp>
        <p:nvSpPr>
          <p:cNvPr id="180" name="PlaceHolder 8"/>
          <p:cNvSpPr>
            <a:spLocks noGrp="1"/>
          </p:cNvSpPr>
          <p:nvPr>
            <p:ph/>
          </p:nvPr>
        </p:nvSpPr>
        <p:spPr>
          <a:xfrm>
            <a:off x="9249480" y="5249520"/>
            <a:ext cx="2103120" cy="2739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Tisa Offc Serif Pro"/>
              </a:rPr>
              <a:t>Broadcom</a:t>
            </a:r>
            <a:endParaRPr b="0" lang="es-MX" sz="1400" spc="-1" strike="noStrike">
              <a:solidFill>
                <a:schemeClr val="dk1"/>
              </a:solidFill>
              <a:latin typeface="Quire Sans Pro Light"/>
            </a:endParaRPr>
          </a:p>
        </p:txBody>
      </p:sp>
      <p:sp>
        <p:nvSpPr>
          <p:cNvPr id="181" name="PlaceHolder 9"/>
          <p:cNvSpPr>
            <a:spLocks noGrp="1"/>
          </p:cNvSpPr>
          <p:nvPr>
            <p:ph/>
          </p:nvPr>
        </p:nvSpPr>
        <p:spPr>
          <a:xfrm>
            <a:off x="9249120" y="5538240"/>
            <a:ext cx="2103120" cy="4590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400" spc="-1" strike="noStrike">
                <a:solidFill>
                  <a:schemeClr val="dk1"/>
                </a:solidFill>
                <a:latin typeface="Quire Sans Pro Light"/>
                <a:ea typeface="Quire Sans Pro Light"/>
              </a:rPr>
              <a:t>San José, California, Estados Unidos</a:t>
            </a:r>
            <a:endParaRPr b="0" lang="es-MX" sz="1400" spc="-1" strike="noStrike">
              <a:solidFill>
                <a:schemeClr val="dk1"/>
              </a:solidFill>
              <a:latin typeface="Quire Sans Pro Light"/>
            </a:endParaRPr>
          </a:p>
        </p:txBody>
      </p:sp>
      <p:sp>
        <p:nvSpPr>
          <p:cNvPr id="182" name="PlaceHolder 10"/>
          <p:cNvSpPr>
            <a:spLocks noGrp="1"/>
          </p:cNvSpPr>
          <p:nvPr>
            <p:ph type="dt" idx="4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183" name="PlaceHolder 11"/>
          <p:cNvSpPr>
            <a:spLocks noGrp="1"/>
          </p:cNvSpPr>
          <p:nvPr>
            <p:ph type="ftr" idx="50"/>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184" name="PlaceHolder 12"/>
          <p:cNvSpPr>
            <a:spLocks noGrp="1"/>
          </p:cNvSpPr>
          <p:nvPr>
            <p:ph type="sldNum" idx="5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C9E1E336-1794-4815-8568-851E2A616EBE}" type="slidenum">
              <a:rPr b="0" lang="es-MX" sz="1000" spc="-1" strike="noStrike">
                <a:solidFill>
                  <a:schemeClr val="dk1">
                    <a:lumMod val="50000"/>
                    <a:lumOff val="50000"/>
                  </a:schemeClr>
                </a:solidFill>
                <a:latin typeface="Quire Sans Pro Light"/>
              </a:rPr>
              <a:t>2</a:t>
            </a:fld>
            <a:endParaRPr b="0" lang="es-MX" sz="1000" spc="-1" strike="noStrike">
              <a:solidFill>
                <a:srgbClr val="000000"/>
              </a:solidFill>
              <a:latin typeface="Times New Roman"/>
            </a:endParaRPr>
          </a:p>
        </p:txBody>
      </p:sp>
      <p:pic>
        <p:nvPicPr>
          <p:cNvPr id="185" name="Picture 12" descr="Qualcomm Snapdragon Logo vector (.cdr) - BlogoVector"/>
          <p:cNvPicPr/>
          <p:nvPr/>
        </p:nvPicPr>
        <p:blipFill>
          <a:blip r:embed="rId1"/>
          <a:srcRect l="15149" t="0" r="15149" b="0"/>
          <a:stretch/>
        </p:blipFill>
        <p:spPr>
          <a:xfrm>
            <a:off x="838080" y="1974960"/>
            <a:ext cx="2102760" cy="3017160"/>
          </a:xfrm>
          <a:prstGeom prst="rect">
            <a:avLst/>
          </a:prstGeom>
          <a:ln w="88900">
            <a:solidFill>
              <a:srgbClr val="ffffff"/>
            </a:solidFill>
            <a:miter/>
          </a:ln>
          <a:effectLst>
            <a:outerShdw algn="ctr" blurRad="127080" dir="2700000" dist="37674" rotWithShape="0">
              <a:schemeClr val="tx1">
                <a:alpha val="40000"/>
              </a:schemeClr>
            </a:outerShdw>
          </a:effectLst>
        </p:spPr>
      </p:pic>
      <p:pic>
        <p:nvPicPr>
          <p:cNvPr id="186" name="Picture 18" descr="Intel logo transparent PNG 22100944 PNG"/>
          <p:cNvPicPr/>
          <p:nvPr/>
        </p:nvPicPr>
        <p:blipFill>
          <a:blip r:embed="rId2"/>
          <a:srcRect l="15149" t="0" r="15149" b="0"/>
          <a:stretch/>
        </p:blipFill>
        <p:spPr>
          <a:xfrm>
            <a:off x="3642480" y="1974960"/>
            <a:ext cx="2102760" cy="3017160"/>
          </a:xfrm>
          <a:prstGeom prst="rect">
            <a:avLst/>
          </a:prstGeom>
          <a:ln w="88900">
            <a:solidFill>
              <a:srgbClr val="ffffff"/>
            </a:solidFill>
            <a:miter/>
          </a:ln>
          <a:effectLst>
            <a:outerShdw algn="ctr" blurRad="127080" dir="2700000" dist="37674" rotWithShape="0">
              <a:schemeClr val="tx1">
                <a:alpha val="40000"/>
              </a:schemeClr>
            </a:outerShdw>
          </a:effectLst>
        </p:spPr>
      </p:pic>
      <p:pic>
        <p:nvPicPr>
          <p:cNvPr id="187" name="Picture 22" descr=""/>
          <p:cNvPicPr/>
          <p:nvPr/>
        </p:nvPicPr>
        <p:blipFill>
          <a:blip r:embed="rId3"/>
          <a:srcRect l="15149" t="0" r="15149" b="0"/>
          <a:stretch/>
        </p:blipFill>
        <p:spPr>
          <a:xfrm>
            <a:off x="6446520" y="1974960"/>
            <a:ext cx="2102760" cy="3017160"/>
          </a:xfrm>
          <a:prstGeom prst="rect">
            <a:avLst/>
          </a:prstGeom>
          <a:ln w="88900">
            <a:solidFill>
              <a:srgbClr val="ffffff"/>
            </a:solidFill>
            <a:miter/>
          </a:ln>
          <a:effectLst>
            <a:outerShdw algn="ctr" blurRad="127080" dir="2700000" dist="37674" rotWithShape="0">
              <a:schemeClr val="tx1">
                <a:alpha val="40000"/>
              </a:schemeClr>
            </a:outerShdw>
          </a:effectLst>
        </p:spPr>
      </p:pic>
      <p:pic>
        <p:nvPicPr>
          <p:cNvPr id="188" name="Picture 24" descr="SwissGBIC Transceivers Specialist Index"/>
          <p:cNvPicPr/>
          <p:nvPr/>
        </p:nvPicPr>
        <p:blipFill>
          <a:blip r:embed="rId4"/>
          <a:srcRect l="15152" t="0" r="15152" b="0"/>
          <a:stretch/>
        </p:blipFill>
        <p:spPr>
          <a:xfrm>
            <a:off x="9250560" y="1974960"/>
            <a:ext cx="2102760" cy="3017160"/>
          </a:xfrm>
          <a:prstGeom prst="rect">
            <a:avLst/>
          </a:prstGeom>
          <a:ln w="88900">
            <a:solidFill>
              <a:srgbClr val="ffffff"/>
            </a:solidFill>
            <a:miter/>
          </a:ln>
          <a:effectLst>
            <a:outerShdw algn="ctr" blurRad="127080" dir="2700000" dist="37674" rotWithShape="0">
              <a:schemeClr val="tx1">
                <a:alpha val="40000"/>
              </a:schemeClr>
            </a:outerShdw>
          </a:effectLst>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1066680" y="947520"/>
            <a:ext cx="10058040" cy="564840"/>
          </a:xfrm>
          <a:prstGeom prst="rect">
            <a:avLst/>
          </a:prstGeom>
          <a:noFill/>
          <a:ln w="0">
            <a:noFill/>
          </a:ln>
        </p:spPr>
        <p:txBody>
          <a:bodyPr lIns="91440" rIns="91440" tIns="45720" bIns="45720" anchor="ctr">
            <a:normAutofit/>
          </a:bodyPr>
          <a:p>
            <a:pPr indent="0" algn="ctr" defTabSz="914400">
              <a:lnSpc>
                <a:spcPct val="90000"/>
              </a:lnSpc>
              <a:buNone/>
            </a:pPr>
            <a:r>
              <a:rPr b="0" lang="es-MX" sz="3200" spc="-1" strike="noStrike">
                <a:solidFill>
                  <a:schemeClr val="dk1"/>
                </a:solidFill>
                <a:latin typeface="Tisa Offc Serif Pro"/>
              </a:rPr>
              <a:t>Qualcomm</a:t>
            </a:r>
            <a:endParaRPr b="0" lang="es-MX" sz="3200" spc="-1" strike="noStrike">
              <a:solidFill>
                <a:schemeClr val="dk1"/>
              </a:solidFill>
              <a:latin typeface="Quire Sans Pro Light"/>
            </a:endParaRPr>
          </a:p>
        </p:txBody>
      </p:sp>
      <p:sp>
        <p:nvSpPr>
          <p:cNvPr id="190" name="PlaceHolder 2"/>
          <p:cNvSpPr>
            <a:spLocks noGrp="1"/>
          </p:cNvSpPr>
          <p:nvPr>
            <p:ph/>
          </p:nvPr>
        </p:nvSpPr>
        <p:spPr>
          <a:xfrm>
            <a:off x="1657080" y="1461960"/>
            <a:ext cx="41144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Inicio</a:t>
            </a:r>
            <a:endParaRPr b="0" lang="es-MX" sz="1800" spc="-1" strike="noStrike">
              <a:solidFill>
                <a:schemeClr val="dk1"/>
              </a:solidFill>
              <a:latin typeface="Quire Sans Pro Light"/>
            </a:endParaRPr>
          </a:p>
        </p:txBody>
      </p:sp>
      <p:sp>
        <p:nvSpPr>
          <p:cNvPr id="191" name="PlaceHolder 3"/>
          <p:cNvSpPr>
            <a:spLocks noGrp="1"/>
          </p:cNvSpPr>
          <p:nvPr>
            <p:ph/>
          </p:nvPr>
        </p:nvSpPr>
        <p:spPr>
          <a:xfrm>
            <a:off x="1657080" y="1843560"/>
            <a:ext cx="4438440" cy="14097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400" spc="-1" strike="noStrike">
                <a:solidFill>
                  <a:schemeClr val="dk1"/>
                </a:solidFill>
                <a:latin typeface="Arial"/>
                <a:ea typeface="Aptos"/>
              </a:rPr>
              <a:t>Fundada en 1985 por Irwin M. Jacobs y Andrew Viterbi, junto con otros cinco cofundadores. La empresa comenzó como un centro de investigación y desarrollo enfocado principalmente en proyectos gubernamentales y de defensa</a:t>
            </a:r>
            <a:endParaRPr b="0" lang="es-MX" sz="1400" spc="-1" strike="noStrike">
              <a:solidFill>
                <a:schemeClr val="dk1"/>
              </a:solidFill>
              <a:latin typeface="Quire Sans Pro Light"/>
            </a:endParaRPr>
          </a:p>
        </p:txBody>
      </p:sp>
      <p:sp>
        <p:nvSpPr>
          <p:cNvPr id="192" name="PlaceHolder 4"/>
          <p:cNvSpPr>
            <a:spLocks noGrp="1"/>
          </p:cNvSpPr>
          <p:nvPr>
            <p:ph/>
          </p:nvPr>
        </p:nvSpPr>
        <p:spPr>
          <a:xfrm>
            <a:off x="1633680" y="3253680"/>
            <a:ext cx="41144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Alcance</a:t>
            </a:r>
            <a:endParaRPr b="0" lang="es-MX" sz="1800" spc="-1" strike="noStrike">
              <a:solidFill>
                <a:schemeClr val="dk1"/>
              </a:solidFill>
              <a:latin typeface="Quire Sans Pro Light"/>
            </a:endParaRPr>
          </a:p>
        </p:txBody>
      </p:sp>
      <p:sp>
        <p:nvSpPr>
          <p:cNvPr id="193" name="PlaceHolder 5"/>
          <p:cNvSpPr>
            <a:spLocks noGrp="1"/>
          </p:cNvSpPr>
          <p:nvPr>
            <p:ph/>
          </p:nvPr>
        </p:nvSpPr>
        <p:spPr>
          <a:xfrm>
            <a:off x="1633680" y="3549240"/>
            <a:ext cx="4517640" cy="1221840"/>
          </a:xfrm>
          <a:prstGeom prst="rect">
            <a:avLst/>
          </a:prstGeom>
          <a:noFill/>
          <a:ln w="0">
            <a:noFill/>
          </a:ln>
        </p:spPr>
        <p:txBody>
          <a:bodyPr lIns="91440" rIns="91440" tIns="45720" bIns="45720" anchor="t">
            <a:normAutofit fontScale="87123" lnSpcReduction="20000"/>
          </a:bodyPr>
          <a:p>
            <a:pPr indent="0" defTabSz="914400">
              <a:lnSpc>
                <a:spcPts val="2200"/>
              </a:lnSpc>
              <a:spcBef>
                <a:spcPts val="1001"/>
              </a:spcBef>
              <a:buNone/>
              <a:tabLst>
                <a:tab algn="l" pos="0"/>
              </a:tabLst>
            </a:pPr>
            <a:r>
              <a:rPr b="0" lang="es-MX" sz="1800" spc="-1" strike="noStrike">
                <a:solidFill>
                  <a:schemeClr val="dk1"/>
                </a:solidFill>
                <a:latin typeface="arial"/>
                <a:ea typeface="Aptos"/>
              </a:rPr>
              <a:t>Qualcomm ha </a:t>
            </a:r>
            <a:r>
              <a:rPr b="0" lang="es-MX" sz="1400" spc="-1" strike="noStrike">
                <a:solidFill>
                  <a:schemeClr val="dk1"/>
                </a:solidFill>
                <a:latin typeface="arial"/>
                <a:ea typeface="Aptos"/>
              </a:rPr>
              <a:t>expandido</a:t>
            </a:r>
            <a:r>
              <a:rPr b="0" lang="es-MX" sz="1800" spc="-1" strike="noStrike">
                <a:solidFill>
                  <a:schemeClr val="dk1"/>
                </a:solidFill>
                <a:latin typeface="arial"/>
                <a:ea typeface="Aptos"/>
              </a:rPr>
              <a:t> su alcance más allá de los teléfonos móviles, desarrollando productos y tecnologías para automóviles, dispositivos IoT (Internet de las Cosas), y redes de comunicación inalámbrica</a:t>
            </a:r>
            <a:endParaRPr b="0" lang="es-MX" sz="1800" spc="-1" strike="noStrike">
              <a:solidFill>
                <a:schemeClr val="dk1"/>
              </a:solidFill>
              <a:latin typeface="arial"/>
            </a:endParaRPr>
          </a:p>
        </p:txBody>
      </p:sp>
      <p:sp>
        <p:nvSpPr>
          <p:cNvPr id="194" name="PlaceHolder 6"/>
          <p:cNvSpPr>
            <a:spLocks noGrp="1"/>
          </p:cNvSpPr>
          <p:nvPr>
            <p:ph/>
          </p:nvPr>
        </p:nvSpPr>
        <p:spPr>
          <a:xfrm>
            <a:off x="1657080" y="4930560"/>
            <a:ext cx="428292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Primer microprocesador snapdragon</a:t>
            </a:r>
            <a:endParaRPr b="0" lang="es-MX" sz="1800" spc="-1" strike="noStrike">
              <a:solidFill>
                <a:schemeClr val="dk1"/>
              </a:solidFill>
              <a:latin typeface="Quire Sans Pro Light"/>
            </a:endParaRPr>
          </a:p>
        </p:txBody>
      </p:sp>
      <p:sp>
        <p:nvSpPr>
          <p:cNvPr id="195" name="PlaceHolder 7"/>
          <p:cNvSpPr>
            <a:spLocks noGrp="1"/>
          </p:cNvSpPr>
          <p:nvPr>
            <p:ph/>
          </p:nvPr>
        </p:nvSpPr>
        <p:spPr>
          <a:xfrm>
            <a:off x="1657080" y="5206680"/>
            <a:ext cx="4114440" cy="73116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Arial"/>
                <a:ea typeface="Aptos"/>
              </a:rPr>
              <a:t>En los años 2000, Qualcomm lanzó su línea de procesadores Snapdragon</a:t>
            </a:r>
            <a:endParaRPr b="0" lang="es-MX" sz="1400" spc="-1" strike="noStrike">
              <a:solidFill>
                <a:schemeClr val="dk1"/>
              </a:solidFill>
              <a:latin typeface="Quire Sans Pro Light"/>
            </a:endParaRPr>
          </a:p>
        </p:txBody>
      </p:sp>
      <p:sp>
        <p:nvSpPr>
          <p:cNvPr id="196" name="PlaceHolder 8"/>
          <p:cNvSpPr>
            <a:spLocks noGrp="1"/>
          </p:cNvSpPr>
          <p:nvPr>
            <p:ph/>
          </p:nvPr>
        </p:nvSpPr>
        <p:spPr>
          <a:xfrm>
            <a:off x="6404760" y="2411640"/>
            <a:ext cx="41144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Innovación</a:t>
            </a:r>
            <a:endParaRPr b="0" lang="es-MX" sz="1800" spc="-1" strike="noStrike">
              <a:solidFill>
                <a:schemeClr val="dk1"/>
              </a:solidFill>
              <a:latin typeface="Quire Sans Pro Light"/>
            </a:endParaRPr>
          </a:p>
        </p:txBody>
      </p:sp>
      <p:sp>
        <p:nvSpPr>
          <p:cNvPr id="197" name="PlaceHolder 9"/>
          <p:cNvSpPr>
            <a:spLocks noGrp="1"/>
          </p:cNvSpPr>
          <p:nvPr>
            <p:ph/>
          </p:nvPr>
        </p:nvSpPr>
        <p:spPr>
          <a:xfrm>
            <a:off x="6404760" y="2707200"/>
            <a:ext cx="4318920" cy="132300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Arial"/>
              </a:rPr>
              <a:t>La empresa valora la innovación y alienta a sus empleados a explorar nuevas ideas y tecnologías que puedan transformar la industria.</a:t>
            </a:r>
            <a:endParaRPr b="0" lang="es-MX" sz="1400" spc="-1" strike="noStrike">
              <a:solidFill>
                <a:schemeClr val="dk1"/>
              </a:solidFill>
              <a:latin typeface="Quire Sans Pro Light"/>
            </a:endParaRPr>
          </a:p>
        </p:txBody>
      </p:sp>
      <p:sp>
        <p:nvSpPr>
          <p:cNvPr id="198" name="PlaceHolder 10"/>
          <p:cNvSpPr>
            <a:spLocks noGrp="1"/>
          </p:cNvSpPr>
          <p:nvPr>
            <p:ph/>
          </p:nvPr>
        </p:nvSpPr>
        <p:spPr>
          <a:xfrm>
            <a:off x="6443280" y="4164480"/>
            <a:ext cx="4114440" cy="273960"/>
          </a:xfrm>
          <a:prstGeom prst="rect">
            <a:avLst/>
          </a:prstGeom>
          <a:noFill/>
          <a:ln w="0">
            <a:noFill/>
          </a:ln>
        </p:spPr>
        <p:txBody>
          <a:bodyPr lIns="91440" rIns="91440" tIns="45720" bIns="45720" anchor="t">
            <a:noAutofit/>
          </a:bodyPr>
          <a:p>
            <a:pPr indent="0" defTabSz="914400">
              <a:lnSpc>
                <a:spcPts val="2200"/>
              </a:lnSpc>
              <a:spcBef>
                <a:spcPts val="1001"/>
              </a:spcBef>
              <a:buNone/>
              <a:tabLst>
                <a:tab algn="l" pos="0"/>
              </a:tabLst>
            </a:pPr>
            <a:r>
              <a:rPr b="0" lang="es-MX" sz="1800" spc="-1" strike="noStrike">
                <a:solidFill>
                  <a:schemeClr val="accent3">
                    <a:lumMod val="50000"/>
                  </a:schemeClr>
                </a:solidFill>
                <a:latin typeface="Tisa Offc Serif Pro"/>
              </a:rPr>
              <a:t>•</a:t>
            </a:r>
            <a:r>
              <a:rPr b="0" lang="es-MX" sz="1800" spc="-1" strike="noStrike">
                <a:solidFill>
                  <a:schemeClr val="accent3">
                    <a:lumMod val="50000"/>
                  </a:schemeClr>
                </a:solidFill>
                <a:latin typeface="Tisa Offc Serif Pro"/>
              </a:rPr>
              <a:t>Expansión de Mercado</a:t>
            </a:r>
            <a:endParaRPr b="0" lang="es-MX" sz="1800" spc="-1" strike="noStrike">
              <a:solidFill>
                <a:schemeClr val="dk1"/>
              </a:solidFill>
              <a:latin typeface="Quire Sans Pro Light"/>
            </a:endParaRPr>
          </a:p>
        </p:txBody>
      </p:sp>
      <p:sp>
        <p:nvSpPr>
          <p:cNvPr id="199" name="PlaceHolder 11"/>
          <p:cNvSpPr>
            <a:spLocks noGrp="1"/>
          </p:cNvSpPr>
          <p:nvPr>
            <p:ph/>
          </p:nvPr>
        </p:nvSpPr>
        <p:spPr>
          <a:xfrm>
            <a:off x="6443280" y="4458960"/>
            <a:ext cx="4114440" cy="1488600"/>
          </a:xfrm>
          <a:prstGeom prst="rect">
            <a:avLst/>
          </a:prstGeom>
          <a:noFill/>
          <a:ln w="0">
            <a:noFill/>
          </a:ln>
        </p:spPr>
        <p:txBody>
          <a:bodyPr lIns="91440" rIns="91440" tIns="45720" bIns="45720" anchor="t">
            <a:normAutofit/>
          </a:bodyPr>
          <a:p>
            <a:pPr indent="0" defTabSz="914400">
              <a:lnSpc>
                <a:spcPts val="2200"/>
              </a:lnSpc>
              <a:spcBef>
                <a:spcPts val="1001"/>
              </a:spcBef>
              <a:buNone/>
              <a:tabLst>
                <a:tab algn="l" pos="0"/>
              </a:tabLst>
            </a:pPr>
            <a:r>
              <a:rPr b="0" lang="es-MX" sz="1400" spc="-1" strike="noStrike">
                <a:solidFill>
                  <a:schemeClr val="dk1"/>
                </a:solidFill>
                <a:latin typeface="Arial"/>
              </a:rPr>
              <a:t>busca expandir su presencia en mercados globales, especialmente en Asia y Europa, para diversificar sus fuentes de ingresos y reducir la dependencia de un solo mercado.</a:t>
            </a:r>
            <a:endParaRPr b="0" lang="es-MX" sz="1400" spc="-1" strike="noStrike">
              <a:solidFill>
                <a:schemeClr val="dk1"/>
              </a:solidFill>
              <a:latin typeface="Quire Sans Pro Light"/>
            </a:endParaRPr>
          </a:p>
        </p:txBody>
      </p:sp>
      <p:sp>
        <p:nvSpPr>
          <p:cNvPr id="200" name="PlaceHolder 12"/>
          <p:cNvSpPr>
            <a:spLocks noGrp="1"/>
          </p:cNvSpPr>
          <p:nvPr>
            <p:ph type="dt" idx="5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lt1">
                    <a:lumMod val="50000"/>
                    <a:lumOff val="50000"/>
                  </a:schemeClr>
                </a:solidFill>
                <a:latin typeface="Quire Sans Pro Light"/>
              </a:defRPr>
            </a:lvl1pPr>
          </a:lstStyle>
          <a:p>
            <a:pPr indent="0" defTabSz="914400">
              <a:lnSpc>
                <a:spcPct val="100000"/>
              </a:lnSpc>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201" name="PlaceHolder 13"/>
          <p:cNvSpPr>
            <a:spLocks noGrp="1"/>
          </p:cNvSpPr>
          <p:nvPr>
            <p:ph type="ftr" idx="53"/>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lt1">
                    <a:lumMod val="50000"/>
                    <a:lumOff val="50000"/>
                  </a:schemeClr>
                </a:solidFill>
                <a:latin typeface="Quire Sans Pro Light"/>
              </a:defRPr>
            </a:lvl1pPr>
          </a:lstStyle>
          <a:p>
            <a:pPr indent="0" algn="ctr" defTabSz="914400">
              <a:lnSpc>
                <a:spcPct val="100000"/>
              </a:lnSpc>
              <a:buNone/>
            </a:pPr>
            <a:r>
              <a:rPr b="0" lang="es-MX" sz="1000" spc="-1" strike="noStrike">
                <a:solidFill>
                  <a:schemeClr val="lt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202" name="PlaceHolder 14"/>
          <p:cNvSpPr>
            <a:spLocks noGrp="1"/>
          </p:cNvSpPr>
          <p:nvPr>
            <p:ph type="sldNum" idx="5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lt1">
                    <a:lumMod val="50000"/>
                    <a:lumOff val="50000"/>
                  </a:schemeClr>
                </a:solidFill>
                <a:latin typeface="Quire Sans Pro Light"/>
              </a:defRPr>
            </a:lvl1pPr>
          </a:lstStyle>
          <a:p>
            <a:pPr indent="0" algn="r" defTabSz="914400">
              <a:lnSpc>
                <a:spcPct val="100000"/>
              </a:lnSpc>
              <a:buNone/>
            </a:pPr>
            <a:fld id="{0960ABF6-8066-48A1-A0BF-C624C4CBEC75}" type="slidenum">
              <a:rPr b="0" lang="es-MX" sz="1000" spc="-1" strike="noStrike">
                <a:solidFill>
                  <a:schemeClr val="lt1">
                    <a:lumMod val="50000"/>
                    <a:lumOff val="50000"/>
                  </a:schemeClr>
                </a:solidFill>
                <a:latin typeface="Quire Sans Pro Light"/>
              </a:rPr>
              <a:t>4</a:t>
            </a:fld>
            <a:endParaRPr b="0" lang="es-MX" sz="1000" spc="-1" strike="noStrike">
              <a:solidFill>
                <a:srgbClr val="000000"/>
              </a:solidFill>
              <a:latin typeface="Times New Roman"/>
            </a:endParaRPr>
          </a:p>
        </p:txBody>
      </p:sp>
      <p:sp>
        <p:nvSpPr>
          <p:cNvPr id="203" name="Marcador de contenido 29"/>
          <p:cNvSpPr/>
          <p:nvPr/>
        </p:nvSpPr>
        <p:spPr>
          <a:xfrm>
            <a:off x="6404760" y="1892880"/>
            <a:ext cx="4114440" cy="273960"/>
          </a:xfrm>
          <a:prstGeom prst="rect">
            <a:avLst/>
          </a:prstGeom>
          <a:noFill/>
          <a:ln w="0">
            <a:noFill/>
          </a:ln>
        </p:spPr>
        <p:style>
          <a:lnRef idx="0"/>
          <a:fillRef idx="0"/>
          <a:effectRef idx="0"/>
          <a:fontRef idx="minor"/>
        </p:style>
        <p:txBody>
          <a:bodyPr anchor="t">
            <a:noAutofit/>
          </a:bodyPr>
          <a:p>
            <a:pPr defTabSz="914400">
              <a:lnSpc>
                <a:spcPts val="2200"/>
              </a:lnSpc>
              <a:spcBef>
                <a:spcPts val="1001"/>
              </a:spcBef>
              <a:tabLst>
                <a:tab algn="l" pos="0"/>
              </a:tabLst>
            </a:pPr>
            <a:r>
              <a:rPr b="0" lang="es-MX" sz="2400" spc="-1" strike="noStrike">
                <a:solidFill>
                  <a:schemeClr val="accent3">
                    <a:lumMod val="50000"/>
                  </a:schemeClr>
                </a:solidFill>
                <a:latin typeface="Tisa Offc Serif Pro"/>
              </a:rPr>
              <a:t>Aspectos clave </a:t>
            </a:r>
            <a:endParaRPr b="0" lang="es-MX"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1066680" y="1500120"/>
            <a:ext cx="10058040" cy="564840"/>
          </a:xfrm>
          <a:prstGeom prst="rect">
            <a:avLst/>
          </a:prstGeom>
          <a:noFill/>
          <a:ln w="0">
            <a:noFill/>
          </a:ln>
        </p:spPr>
        <p:txBody>
          <a:bodyPr lIns="91440" rIns="91440" tIns="45720" bIns="45720" anchor="ctr">
            <a:normAutofit/>
          </a:bodyPr>
          <a:p>
            <a:pPr indent="0" algn="ctr" defTabSz="914400">
              <a:lnSpc>
                <a:spcPct val="90000"/>
              </a:lnSpc>
              <a:buNone/>
            </a:pPr>
            <a:r>
              <a:rPr b="0" lang="es-MX" sz="3200" spc="-1" strike="noStrike">
                <a:solidFill>
                  <a:schemeClr val="dk1"/>
                </a:solidFill>
                <a:latin typeface="Tisa Offc Serif Pro"/>
              </a:rPr>
              <a:t>Qualcomm (en millones de dolares)</a:t>
            </a:r>
            <a:endParaRPr b="0" lang="es-MX" sz="3200" spc="-1" strike="noStrike">
              <a:solidFill>
                <a:schemeClr val="dk1"/>
              </a:solidFill>
              <a:latin typeface="Quire Sans Pro Light"/>
            </a:endParaRPr>
          </a:p>
        </p:txBody>
      </p:sp>
      <p:sp>
        <p:nvSpPr>
          <p:cNvPr id="205" name="PlaceHolder 2"/>
          <p:cNvSpPr>
            <a:spLocks noGrp="1"/>
          </p:cNvSpPr>
          <p:nvPr>
            <p:ph/>
          </p:nvPr>
        </p:nvSpPr>
        <p:spPr>
          <a:xfrm>
            <a:off x="1353240" y="3175200"/>
            <a:ext cx="2742840" cy="2702880"/>
          </a:xfrm>
          <a:prstGeom prst="rect">
            <a:avLst/>
          </a:prstGeom>
          <a:noFill/>
          <a:ln w="0">
            <a:noFill/>
          </a:ln>
        </p:spPr>
        <p:txBody>
          <a:bodyPr lIns="91440" rIns="91440" tIns="45720" bIns="45720" anchor="t">
            <a:normAutofit/>
          </a:bodyPr>
          <a:p>
            <a:pPr indent="0" algn="ctr" defTabSz="914400">
              <a:lnSpc>
                <a:spcPts val="2001"/>
              </a:lnSpc>
              <a:spcBef>
                <a:spcPts val="1001"/>
              </a:spcBef>
              <a:buNone/>
              <a:tabLst>
                <a:tab algn="l" pos="0"/>
              </a:tabLst>
            </a:pPr>
            <a:r>
              <a:rPr b="0" lang="es-MX" sz="1400" spc="-1" strike="noStrike">
                <a:solidFill>
                  <a:schemeClr val="dk1"/>
                </a:solidFill>
                <a:latin typeface="Quire Sans Pro Light"/>
              </a:rPr>
              <a:t>En los pasivos hasta el  25 de  Septiembre del 2024 reporto 31,001</a:t>
            </a:r>
            <a:endParaRPr b="0" lang="es-MX" sz="1400" spc="-1" strike="noStrike">
              <a:solidFill>
                <a:schemeClr val="dk1"/>
              </a:solidFill>
              <a:latin typeface="Quire Sans Pro Light"/>
            </a:endParaRPr>
          </a:p>
          <a:p>
            <a:pPr indent="0" algn="ctr" defTabSz="914400">
              <a:lnSpc>
                <a:spcPts val="2001"/>
              </a:lnSpc>
              <a:spcBef>
                <a:spcPts val="1001"/>
              </a:spcBef>
              <a:buNone/>
              <a:tabLst>
                <a:tab algn="l" pos="0"/>
              </a:tabLst>
            </a:pPr>
            <a:r>
              <a:rPr b="0" lang="es-MX" sz="1400" spc="-1" strike="noStrike">
                <a:solidFill>
                  <a:schemeClr val="dk1"/>
                </a:solidFill>
                <a:latin typeface="Quire Sans Pro Light"/>
              </a:rPr>
              <a:t> </a:t>
            </a:r>
            <a:r>
              <a:rPr b="0" lang="es-MX" sz="1400" spc="-1" strike="noStrike">
                <a:solidFill>
                  <a:schemeClr val="dk1"/>
                </a:solidFill>
                <a:latin typeface="Quire Sans Pro Light"/>
              </a:rPr>
              <a:t>mientras que en fechas del 24 de Septiembre del 2023 reporto 29,459 </a:t>
            </a:r>
            <a:endParaRPr b="0" lang="es-MX" sz="1400" spc="-1" strike="noStrike">
              <a:solidFill>
                <a:schemeClr val="dk1"/>
              </a:solidFill>
              <a:latin typeface="Quire Sans Pro Light"/>
            </a:endParaRPr>
          </a:p>
          <a:p>
            <a:pPr indent="0" algn="ctr" defTabSz="914400">
              <a:lnSpc>
                <a:spcPts val="2001"/>
              </a:lnSpc>
              <a:spcBef>
                <a:spcPts val="1001"/>
              </a:spcBef>
              <a:buNone/>
              <a:tabLst>
                <a:tab algn="l" pos="0"/>
              </a:tabLst>
            </a:pPr>
            <a:r>
              <a:rPr b="0" lang="es-MX" sz="1400" spc="-1" strike="noStrike">
                <a:solidFill>
                  <a:schemeClr val="dk1"/>
                </a:solidFill>
                <a:latin typeface="Quire Sans Pro Light"/>
              </a:rPr>
              <a:t>existiendo una diferencia de 1,542 mas en el ultimo año</a:t>
            </a:r>
            <a:endParaRPr b="0" lang="es-MX" sz="1400" spc="-1" strike="noStrike">
              <a:solidFill>
                <a:schemeClr val="dk1"/>
              </a:solidFill>
              <a:latin typeface="Quire Sans Pro Light"/>
            </a:endParaRPr>
          </a:p>
        </p:txBody>
      </p:sp>
      <p:sp>
        <p:nvSpPr>
          <p:cNvPr id="206" name="PlaceHolder 3"/>
          <p:cNvSpPr>
            <a:spLocks noGrp="1"/>
          </p:cNvSpPr>
          <p:nvPr>
            <p:ph/>
          </p:nvPr>
        </p:nvSpPr>
        <p:spPr>
          <a:xfrm>
            <a:off x="4769640" y="3175200"/>
            <a:ext cx="2742840" cy="2702880"/>
          </a:xfrm>
          <a:prstGeom prst="rect">
            <a:avLst/>
          </a:prstGeom>
          <a:noFill/>
          <a:ln w="0">
            <a:noFill/>
          </a:ln>
        </p:spPr>
        <p:txBody>
          <a:bodyPr lIns="91440" rIns="91440" tIns="45720" bIns="45720" anchor="t">
            <a:noAutofit/>
          </a:bodyPr>
          <a:p>
            <a:pPr indent="0" algn="ctr" defTabSz="914400">
              <a:lnSpc>
                <a:spcPts val="2001"/>
              </a:lnSpc>
              <a:spcBef>
                <a:spcPts val="1001"/>
              </a:spcBef>
              <a:buNone/>
              <a:tabLst>
                <a:tab algn="l" pos="0"/>
              </a:tabLst>
            </a:pPr>
            <a:r>
              <a:rPr b="0" lang="es-MX" sz="1400" spc="-1" strike="noStrike">
                <a:solidFill>
                  <a:schemeClr val="dk1"/>
                </a:solidFill>
                <a:latin typeface="Quire Sans Pro Light"/>
              </a:rPr>
              <a:t>En los activos hasta el  25 de  Septiembre del 2024 reporto 49,014</a:t>
            </a:r>
            <a:endParaRPr b="0" lang="es-MX" sz="1400" spc="-1" strike="noStrike">
              <a:solidFill>
                <a:schemeClr val="dk1"/>
              </a:solidFill>
              <a:latin typeface="Quire Sans Pro Light"/>
            </a:endParaRPr>
          </a:p>
          <a:p>
            <a:pPr indent="0" algn="ctr" defTabSz="914400">
              <a:lnSpc>
                <a:spcPts val="2001"/>
              </a:lnSpc>
              <a:spcBef>
                <a:spcPts val="1001"/>
              </a:spcBef>
              <a:buNone/>
              <a:tabLst>
                <a:tab algn="l" pos="0"/>
              </a:tabLst>
            </a:pPr>
            <a:r>
              <a:rPr b="0" lang="es-MX" sz="1400" spc="-1" strike="noStrike">
                <a:solidFill>
                  <a:schemeClr val="dk1"/>
                </a:solidFill>
                <a:latin typeface="Quire Sans Pro Light"/>
              </a:rPr>
              <a:t> </a:t>
            </a:r>
            <a:r>
              <a:rPr b="0" lang="es-MX" sz="1400" spc="-1" strike="noStrike">
                <a:solidFill>
                  <a:schemeClr val="dk1"/>
                </a:solidFill>
                <a:latin typeface="Quire Sans Pro Light"/>
              </a:rPr>
              <a:t>mientras que en fechas del 24 de Septiembre del 2023 reporto 51,040 </a:t>
            </a:r>
            <a:endParaRPr b="0" lang="es-MX" sz="1400" spc="-1" strike="noStrike">
              <a:solidFill>
                <a:schemeClr val="dk1"/>
              </a:solidFill>
              <a:latin typeface="Quire Sans Pro Light"/>
            </a:endParaRPr>
          </a:p>
          <a:p>
            <a:pPr indent="0" algn="ctr" defTabSz="914400">
              <a:lnSpc>
                <a:spcPts val="2001"/>
              </a:lnSpc>
              <a:spcBef>
                <a:spcPts val="1001"/>
              </a:spcBef>
              <a:buNone/>
              <a:tabLst>
                <a:tab algn="l" pos="0"/>
              </a:tabLst>
            </a:pPr>
            <a:r>
              <a:rPr b="0" lang="es-MX" sz="1400" spc="-1" strike="noStrike">
                <a:solidFill>
                  <a:schemeClr val="dk1"/>
                </a:solidFill>
                <a:latin typeface="Quire Sans Pro Light"/>
              </a:rPr>
              <a:t>existiendo una diferencia de 2,026 menos en el último año</a:t>
            </a:r>
            <a:endParaRPr b="0" lang="es-MX" sz="1400" spc="-1" strike="noStrike">
              <a:solidFill>
                <a:schemeClr val="dk1"/>
              </a:solidFill>
              <a:latin typeface="Quire Sans Pro Light"/>
            </a:endParaRPr>
          </a:p>
        </p:txBody>
      </p:sp>
      <p:sp>
        <p:nvSpPr>
          <p:cNvPr id="207" name="PlaceHolder 4"/>
          <p:cNvSpPr>
            <a:spLocks noGrp="1"/>
          </p:cNvSpPr>
          <p:nvPr>
            <p:ph/>
          </p:nvPr>
        </p:nvSpPr>
        <p:spPr>
          <a:xfrm>
            <a:off x="8165520" y="3175200"/>
            <a:ext cx="2742840" cy="2702880"/>
          </a:xfrm>
          <a:prstGeom prst="rect">
            <a:avLst/>
          </a:prstGeom>
          <a:noFill/>
          <a:ln w="0">
            <a:noFill/>
          </a:ln>
        </p:spPr>
        <p:txBody>
          <a:bodyPr lIns="91440" rIns="91440" tIns="45720" bIns="45720" anchor="t">
            <a:noAutofit/>
          </a:bodyPr>
          <a:p>
            <a:pPr indent="0" algn="ctr" defTabSz="914400">
              <a:lnSpc>
                <a:spcPts val="2001"/>
              </a:lnSpc>
              <a:spcBef>
                <a:spcPts val="1001"/>
              </a:spcBef>
              <a:buNone/>
              <a:tabLst>
                <a:tab algn="l" pos="0"/>
              </a:tabLst>
            </a:pPr>
            <a:r>
              <a:rPr b="0" lang="es-MX" sz="1400" spc="-1" strike="noStrike">
                <a:solidFill>
                  <a:schemeClr val="dk1"/>
                </a:solidFill>
                <a:latin typeface="Quire Sans Pro Light"/>
              </a:rPr>
              <a:t>En el capital contable hasta el  25 de  Septiembre del 2024 reporto 18,013</a:t>
            </a:r>
            <a:endParaRPr b="0" lang="es-MX" sz="1400" spc="-1" strike="noStrike">
              <a:solidFill>
                <a:schemeClr val="dk1"/>
              </a:solidFill>
              <a:latin typeface="Quire Sans Pro Light"/>
            </a:endParaRPr>
          </a:p>
          <a:p>
            <a:pPr indent="0" algn="ctr" defTabSz="914400">
              <a:lnSpc>
                <a:spcPts val="2001"/>
              </a:lnSpc>
              <a:spcBef>
                <a:spcPts val="1001"/>
              </a:spcBef>
              <a:buNone/>
              <a:tabLst>
                <a:tab algn="l" pos="0"/>
              </a:tabLst>
            </a:pPr>
            <a:r>
              <a:rPr b="0" lang="es-MX" sz="1400" spc="-1" strike="noStrike">
                <a:solidFill>
                  <a:schemeClr val="dk1"/>
                </a:solidFill>
                <a:latin typeface="Quire Sans Pro Light"/>
              </a:rPr>
              <a:t> </a:t>
            </a:r>
            <a:r>
              <a:rPr b="0" lang="es-MX" sz="1400" spc="-1" strike="noStrike">
                <a:solidFill>
                  <a:schemeClr val="dk1"/>
                </a:solidFill>
                <a:latin typeface="Quire Sans Pro Light"/>
              </a:rPr>
              <a:t>mientras que en fechas del 24 de Septiembre del 2023 reporto 21,581 </a:t>
            </a:r>
            <a:endParaRPr b="0" lang="es-MX" sz="1400" spc="-1" strike="noStrike">
              <a:solidFill>
                <a:schemeClr val="dk1"/>
              </a:solidFill>
              <a:latin typeface="Quire Sans Pro Light"/>
            </a:endParaRPr>
          </a:p>
          <a:p>
            <a:pPr indent="0" algn="ctr" defTabSz="914400">
              <a:lnSpc>
                <a:spcPts val="2001"/>
              </a:lnSpc>
              <a:spcBef>
                <a:spcPts val="1001"/>
              </a:spcBef>
              <a:buNone/>
              <a:tabLst>
                <a:tab algn="l" pos="0"/>
              </a:tabLst>
            </a:pPr>
            <a:r>
              <a:rPr b="0" lang="es-MX" sz="1400" spc="-1" strike="noStrike">
                <a:solidFill>
                  <a:schemeClr val="dk1"/>
                </a:solidFill>
                <a:latin typeface="Quire Sans Pro Light"/>
              </a:rPr>
              <a:t>existiendo una diferencia de 3,568 menos en el último año</a:t>
            </a:r>
            <a:endParaRPr b="0" lang="es-MX" sz="1400" spc="-1" strike="noStrike">
              <a:solidFill>
                <a:schemeClr val="dk1"/>
              </a:solidFill>
              <a:latin typeface="Quire Sans Pro Light"/>
            </a:endParaRPr>
          </a:p>
        </p:txBody>
      </p:sp>
      <p:sp>
        <p:nvSpPr>
          <p:cNvPr id="208" name="PlaceHolder 5"/>
          <p:cNvSpPr>
            <a:spLocks noGrp="1"/>
          </p:cNvSpPr>
          <p:nvPr>
            <p:ph type="dt" idx="5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209" name="PlaceHolder 6"/>
          <p:cNvSpPr>
            <a:spLocks noGrp="1"/>
          </p:cNvSpPr>
          <p:nvPr>
            <p:ph type="ftr" idx="56"/>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210" name="PlaceHolder 7"/>
          <p:cNvSpPr>
            <a:spLocks noGrp="1"/>
          </p:cNvSpPr>
          <p:nvPr>
            <p:ph type="sldNum" idx="5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2C700E51-1344-40B9-A210-EE0B5FBE17A8}" type="slidenum">
              <a:rPr b="0" lang="es-MX" sz="1000" spc="-1" strike="noStrike">
                <a:solidFill>
                  <a:schemeClr val="dk1">
                    <a:lumMod val="50000"/>
                    <a:lumOff val="50000"/>
                  </a:schemeClr>
                </a:solidFill>
                <a:latin typeface="Quire Sans Pro Light"/>
              </a:rPr>
              <a:t>5</a:t>
            </a:fld>
            <a:endParaRPr b="0" lang="es-MX" sz="1000" spc="-1" strike="noStrike">
              <a:solidFill>
                <a:srgbClr val="000000"/>
              </a:solidFill>
              <a:latin typeface="Times New Roman"/>
            </a:endParaRPr>
          </a:p>
        </p:txBody>
      </p:sp>
      <p:pic>
        <p:nvPicPr>
          <p:cNvPr id="211" name="Gráfico 24" descr="Esquema de herramientas"/>
          <p:cNvPicPr/>
          <p:nvPr/>
        </p:nvPicPr>
        <p:blipFill>
          <a:blip r:embed="rId1">
            <a:extLst>
              <a:ext uri="{96DAC541-7B7A-43D3-8B79-37D633B846F1}">
                <asvg:svgBlip xmlns:asvg="http://schemas.microsoft.com/office/drawing/2016/SVG/main" r:embed="rId2"/>
              </a:ext>
            </a:extLst>
          </a:blip>
          <a:stretch/>
        </p:blipFill>
        <p:spPr>
          <a:xfrm>
            <a:off x="2358720" y="2316240"/>
            <a:ext cx="731160" cy="731160"/>
          </a:xfrm>
          <a:prstGeom prst="rect">
            <a:avLst/>
          </a:prstGeom>
          <a:ln w="0">
            <a:noFill/>
          </a:ln>
        </p:spPr>
      </p:pic>
      <p:pic>
        <p:nvPicPr>
          <p:cNvPr id="212" name="Gráfico 26" descr="Contorno de un gráfico de barras con tendencia ascendente"/>
          <p:cNvPicPr/>
          <p:nvPr/>
        </p:nvPicPr>
        <p:blipFill>
          <a:blip r:embed="rId3">
            <a:extLst>
              <a:ext uri="{96DAC541-7B7A-43D3-8B79-37D633B846F1}">
                <asvg:svgBlip xmlns:asvg="http://schemas.microsoft.com/office/drawing/2016/SVG/main" r:embed="rId4"/>
              </a:ext>
            </a:extLst>
          </a:blip>
          <a:stretch/>
        </p:blipFill>
        <p:spPr>
          <a:xfrm>
            <a:off x="5775480" y="2316240"/>
            <a:ext cx="731160" cy="731160"/>
          </a:xfrm>
          <a:prstGeom prst="rect">
            <a:avLst/>
          </a:prstGeom>
          <a:ln w="0">
            <a:noFill/>
          </a:ln>
        </p:spPr>
      </p:pic>
      <p:pic>
        <p:nvPicPr>
          <p:cNvPr id="213" name="Gráfico 28" descr="Contorno de dinero"/>
          <p:cNvPicPr/>
          <p:nvPr/>
        </p:nvPicPr>
        <p:blipFill>
          <a:blip r:embed="rId5">
            <a:extLst>
              <a:ext uri="{96DAC541-7B7A-43D3-8B79-37D633B846F1}">
                <asvg:svgBlip xmlns:asvg="http://schemas.microsoft.com/office/drawing/2016/SVG/main" r:embed="rId6"/>
              </a:ext>
            </a:extLst>
          </a:blip>
          <a:stretch/>
        </p:blipFill>
        <p:spPr>
          <a:xfrm>
            <a:off x="9171360" y="2316240"/>
            <a:ext cx="731160" cy="7311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1271160" y="1929240"/>
            <a:ext cx="4480200" cy="6397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a:solidFill>
                  <a:schemeClr val="dk1"/>
                </a:solidFill>
                <a:latin typeface="Tisa Offc Serif Pro"/>
              </a:rPr>
              <a:t>BROADCOM</a:t>
            </a:r>
            <a:endParaRPr b="0" lang="es-MX" sz="3600" spc="-1" strike="noStrike">
              <a:solidFill>
                <a:schemeClr val="dk1"/>
              </a:solidFill>
              <a:latin typeface="Quire Sans Pro Light"/>
            </a:endParaRPr>
          </a:p>
        </p:txBody>
      </p:sp>
      <p:sp>
        <p:nvSpPr>
          <p:cNvPr id="215" name="PlaceHolder 2"/>
          <p:cNvSpPr>
            <a:spLocks noGrp="1"/>
          </p:cNvSpPr>
          <p:nvPr>
            <p:ph/>
          </p:nvPr>
        </p:nvSpPr>
        <p:spPr>
          <a:xfrm>
            <a:off x="1298520" y="2871360"/>
            <a:ext cx="2066040" cy="36540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1800" spc="-1" strike="noStrike">
                <a:solidFill>
                  <a:schemeClr val="accent3">
                    <a:lumMod val="50000"/>
                  </a:schemeClr>
                </a:solidFill>
                <a:latin typeface="Tisa Offc Serif Pro"/>
              </a:rPr>
              <a:t>Historia</a:t>
            </a:r>
            <a:endParaRPr b="0" lang="es-MX" sz="1800" spc="-1" strike="noStrike">
              <a:solidFill>
                <a:schemeClr val="dk1"/>
              </a:solidFill>
              <a:latin typeface="Quire Sans Pro Light"/>
            </a:endParaRPr>
          </a:p>
        </p:txBody>
      </p:sp>
      <p:sp>
        <p:nvSpPr>
          <p:cNvPr id="216" name="PlaceHolder 3"/>
          <p:cNvSpPr>
            <a:spLocks noGrp="1"/>
          </p:cNvSpPr>
          <p:nvPr>
            <p:ph/>
          </p:nvPr>
        </p:nvSpPr>
        <p:spPr>
          <a:xfrm>
            <a:off x="1298520" y="3337560"/>
            <a:ext cx="2066040" cy="2285640"/>
          </a:xfrm>
          <a:prstGeom prst="rect">
            <a:avLst/>
          </a:prstGeom>
          <a:noFill/>
          <a:ln w="0">
            <a:noFill/>
          </a:ln>
        </p:spPr>
        <p:txBody>
          <a:bodyPr lIns="91440" rIns="91440" tIns="45720" bIns="45720" anchor="t">
            <a:normAutofit fontScale="93550" lnSpcReduction="10000"/>
          </a:bodyPr>
          <a:p>
            <a:pPr indent="0" defTabSz="914400">
              <a:lnSpc>
                <a:spcPts val="2001"/>
              </a:lnSpc>
              <a:spcBef>
                <a:spcPts val="1001"/>
              </a:spcBef>
              <a:buNone/>
              <a:tabLst>
                <a:tab algn="l" pos="0"/>
              </a:tabLst>
            </a:pPr>
            <a:r>
              <a:rPr b="0" lang="en-US" sz="1400" spc="-1" strike="noStrike">
                <a:solidFill>
                  <a:schemeClr val="dk1"/>
                </a:solidFill>
                <a:latin typeface="Quire Sans Pro Light"/>
                <a:ea typeface="Quire Sans Pro Light"/>
              </a:rPr>
              <a:t>Fue fundada en 1991 por Henry Samueli y Henry T. Nicholas III como una startup de semiconductores especializada en la fabricación de chips para redes de área local (LAN).</a:t>
            </a:r>
            <a:endParaRPr b="0" lang="es-MX" sz="1400" spc="-1" strike="noStrike">
              <a:solidFill>
                <a:schemeClr val="dk1"/>
              </a:solidFill>
              <a:latin typeface="Quire Sans Pro Light"/>
            </a:endParaRPr>
          </a:p>
        </p:txBody>
      </p:sp>
      <p:sp>
        <p:nvSpPr>
          <p:cNvPr id="217" name="PlaceHolder 4"/>
          <p:cNvSpPr>
            <a:spLocks noGrp="1"/>
          </p:cNvSpPr>
          <p:nvPr>
            <p:ph/>
          </p:nvPr>
        </p:nvSpPr>
        <p:spPr>
          <a:xfrm>
            <a:off x="3684960" y="2871360"/>
            <a:ext cx="2066040" cy="36540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1800" spc="-1" strike="noStrike">
                <a:solidFill>
                  <a:schemeClr val="accent3">
                    <a:lumMod val="50000"/>
                  </a:schemeClr>
                </a:solidFill>
                <a:latin typeface="Tisa Offc Serif Pro"/>
              </a:rPr>
              <a:t>Alcance</a:t>
            </a:r>
            <a:endParaRPr b="0" lang="es-MX" sz="1800" spc="-1" strike="noStrike">
              <a:solidFill>
                <a:schemeClr val="dk1"/>
              </a:solidFill>
              <a:latin typeface="Quire Sans Pro Light"/>
            </a:endParaRPr>
          </a:p>
        </p:txBody>
      </p:sp>
      <p:sp>
        <p:nvSpPr>
          <p:cNvPr id="218" name="PlaceHolder 5"/>
          <p:cNvSpPr>
            <a:spLocks noGrp="1"/>
          </p:cNvSpPr>
          <p:nvPr>
            <p:ph/>
          </p:nvPr>
        </p:nvSpPr>
        <p:spPr>
          <a:xfrm>
            <a:off x="3684960" y="3337560"/>
            <a:ext cx="2066040" cy="2285640"/>
          </a:xfrm>
          <a:prstGeom prst="rect">
            <a:avLst/>
          </a:prstGeom>
          <a:noFill/>
          <a:ln w="0">
            <a:noFill/>
          </a:ln>
        </p:spPr>
        <p:txBody>
          <a:bodyPr lIns="91440" rIns="91440" tIns="45720" bIns="45720" anchor="t">
            <a:normAutofit fontScale="97835" lnSpcReduction="10000"/>
          </a:bodyPr>
          <a:p>
            <a:pPr indent="0" defTabSz="914400">
              <a:lnSpc>
                <a:spcPts val="2001"/>
              </a:lnSpc>
              <a:spcBef>
                <a:spcPts val="1001"/>
              </a:spcBef>
              <a:buNone/>
              <a:tabLst>
                <a:tab algn="l" pos="0"/>
              </a:tabLst>
            </a:pPr>
            <a:r>
              <a:rPr b="0" lang="en-US" sz="1400" spc="-1" strike="noStrike">
                <a:solidFill>
                  <a:schemeClr val="dk1"/>
                </a:solidFill>
                <a:latin typeface="Quire Sans Pro Light"/>
                <a:ea typeface="Quire Sans Pro Light"/>
              </a:rPr>
              <a:t>A lo largo de los años, Broadcom creció rápidamente, proporcionando chips para diversos dispositivos, desde módems hasta routers y teléfonos móviles.</a:t>
            </a:r>
            <a:endParaRPr b="0" lang="es-MX" sz="1400" spc="-1" strike="noStrike">
              <a:solidFill>
                <a:schemeClr val="dk1"/>
              </a:solidFill>
              <a:latin typeface="Quire Sans Pro Light"/>
            </a:endParaRPr>
          </a:p>
        </p:txBody>
      </p:sp>
      <p:pic>
        <p:nvPicPr>
          <p:cNvPr id="219" name="Picture Placeholder 7" descr="A red circle with a white line in it&#10;&#10;Description automatically generated"/>
          <p:cNvPicPr/>
          <p:nvPr/>
        </p:nvPicPr>
        <p:blipFill>
          <a:blip r:embed="rId1"/>
          <a:srcRect l="0" t="1193" r="0" b="4015"/>
          <a:stretch/>
        </p:blipFill>
        <p:spPr>
          <a:xfrm>
            <a:off x="6208920" y="1289160"/>
            <a:ext cx="4571640" cy="4334040"/>
          </a:xfrm>
          <a:prstGeom prst="rect">
            <a:avLst/>
          </a:prstGeom>
          <a:ln w="0">
            <a:noFill/>
          </a:ln>
        </p:spPr>
      </p:pic>
      <p:sp>
        <p:nvSpPr>
          <p:cNvPr id="220" name="PlaceHolder 6"/>
          <p:cNvSpPr>
            <a:spLocks noGrp="1"/>
          </p:cNvSpPr>
          <p:nvPr>
            <p:ph type="dt" idx="58"/>
          </p:nvPr>
        </p:nvSpPr>
        <p:spPr>
          <a:xfrm>
            <a:off x="838080" y="6356520"/>
            <a:ext cx="2742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es-MX" sz="1000" spc="-1" strike="noStrike">
                <a:solidFill>
                  <a:schemeClr val="lt1">
                    <a:lumMod val="50000"/>
                    <a:lumOff val="50000"/>
                  </a:schemeClr>
                </a:solidFill>
                <a:latin typeface="Quire Sans Pro Light"/>
              </a:defRPr>
            </a:lvl1pPr>
          </a:lstStyle>
          <a:p>
            <a:pPr indent="0" defTabSz="914400">
              <a:lnSpc>
                <a:spcPct val="100000"/>
              </a:lnSpc>
              <a:spcAft>
                <a:spcPts val="601"/>
              </a:spcAft>
              <a:buNone/>
            </a:pPr>
            <a:r>
              <a:rPr b="0" lang="es-MX" sz="1000" spc="-1" strike="noStrike">
                <a:solidFill>
                  <a:schemeClr val="lt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221" name="PlaceHolder 7"/>
          <p:cNvSpPr>
            <a:spLocks noGrp="1"/>
          </p:cNvSpPr>
          <p:nvPr>
            <p:ph type="ftr" idx="59"/>
          </p:nvPr>
        </p:nvSpPr>
        <p:spPr>
          <a:xfrm>
            <a:off x="4038480" y="6356520"/>
            <a:ext cx="41144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s-MX" sz="1000" spc="-1" strike="noStrike">
                <a:solidFill>
                  <a:schemeClr val="lt1">
                    <a:lumMod val="50000"/>
                    <a:lumOff val="50000"/>
                  </a:schemeClr>
                </a:solidFill>
                <a:latin typeface="Quire Sans Pro Light"/>
              </a:defRPr>
            </a:lvl1pPr>
          </a:lstStyle>
          <a:p>
            <a:pPr indent="0" algn="ctr" defTabSz="914400">
              <a:lnSpc>
                <a:spcPct val="100000"/>
              </a:lnSpc>
              <a:spcAft>
                <a:spcPts val="601"/>
              </a:spcAft>
              <a:buNone/>
            </a:pPr>
            <a:r>
              <a:rPr b="0" lang="es-MX" sz="1000" spc="-1" strike="noStrike">
                <a:solidFill>
                  <a:schemeClr val="lt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222" name="PlaceHolder 8"/>
          <p:cNvSpPr>
            <a:spLocks noGrp="1"/>
          </p:cNvSpPr>
          <p:nvPr>
            <p:ph type="sldNum" idx="60"/>
          </p:nvPr>
        </p:nvSpPr>
        <p:spPr>
          <a:xfrm>
            <a:off x="8610480" y="6356520"/>
            <a:ext cx="274284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s-MX" sz="1000" spc="-1" strike="noStrike">
                <a:solidFill>
                  <a:schemeClr val="lt1">
                    <a:lumMod val="50000"/>
                    <a:lumOff val="50000"/>
                  </a:schemeClr>
                </a:solidFill>
                <a:latin typeface="Quire Sans Pro Light"/>
              </a:defRPr>
            </a:lvl1pPr>
          </a:lstStyle>
          <a:p>
            <a:pPr indent="0" algn="r" defTabSz="914400">
              <a:lnSpc>
                <a:spcPct val="100000"/>
              </a:lnSpc>
              <a:spcAft>
                <a:spcPts val="601"/>
              </a:spcAft>
              <a:buNone/>
            </a:pPr>
            <a:fld id="{ABCAFDBE-AC5A-4E26-9772-F99334C5152A}" type="slidenum">
              <a:rPr b="0" lang="es-MX" sz="1000" spc="-1" strike="noStrike">
                <a:solidFill>
                  <a:schemeClr val="lt1">
                    <a:lumMod val="50000"/>
                    <a:lumOff val="50000"/>
                  </a:schemeClr>
                </a:solidFill>
                <a:latin typeface="Quire Sans Pro Light"/>
              </a:rPr>
              <a:t>6</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p:nvPr>
        </p:nvSpPr>
        <p:spPr>
          <a:xfrm>
            <a:off x="1440720" y="1490040"/>
            <a:ext cx="2742840" cy="2854800"/>
          </a:xfrm>
          <a:prstGeom prst="rect">
            <a:avLst/>
          </a:prstGeom>
          <a:noFill/>
          <a:ln w="0">
            <a:noFill/>
          </a:ln>
        </p:spPr>
        <p:txBody>
          <a:bodyPr lIns="91440" rIns="91440" tIns="45720" bIns="45720" anchor="t">
            <a:noAutofit/>
          </a:bodyPr>
          <a:p>
            <a:pPr indent="0" algn="just" defTabSz="914400">
              <a:lnSpc>
                <a:spcPts val="2001"/>
              </a:lnSpc>
              <a:spcBef>
                <a:spcPts val="1001"/>
              </a:spcBef>
              <a:buNone/>
              <a:tabLst>
                <a:tab algn="l" pos="0"/>
              </a:tabLst>
            </a:pPr>
            <a:r>
              <a:rPr b="0" lang="en-US" sz="1200" spc="-1" strike="noStrike">
                <a:solidFill>
                  <a:schemeClr val="dk1"/>
                </a:solidFill>
                <a:latin typeface="Arial"/>
                <a:ea typeface="Quire Sans Pro Light"/>
              </a:rPr>
              <a:t>Broadcom se expande al mercado global mediante adquisiciones estratégicas (como CA Technologies y Symantec), diversificación de productos (hardware y software), y un enfoque en sectores clave como telecomunicaciones, automotriz y redes empresariales. Además, su presencia en regiones estratégicas como México fortalece su alcance en Latinoamérica.</a:t>
            </a:r>
            <a:endParaRPr b="0" lang="es-MX" sz="1200" spc="-1" strike="noStrike">
              <a:solidFill>
                <a:schemeClr val="dk1"/>
              </a:solidFill>
              <a:latin typeface="Quire Sans Pro Light"/>
            </a:endParaRPr>
          </a:p>
        </p:txBody>
      </p:sp>
      <p:sp>
        <p:nvSpPr>
          <p:cNvPr id="224" name="PlaceHolder 2"/>
          <p:cNvSpPr>
            <a:spLocks noGrp="1"/>
          </p:cNvSpPr>
          <p:nvPr>
            <p:ph/>
          </p:nvPr>
        </p:nvSpPr>
        <p:spPr>
          <a:xfrm>
            <a:off x="4347720" y="3285720"/>
            <a:ext cx="3312000" cy="2601000"/>
          </a:xfrm>
          <a:prstGeom prst="rect">
            <a:avLst/>
          </a:prstGeom>
          <a:noFill/>
          <a:ln w="0">
            <a:noFill/>
          </a:ln>
        </p:spPr>
        <p:txBody>
          <a:bodyPr lIns="91440" rIns="91440" tIns="45720" bIns="45720" anchor="t">
            <a:normAutofit/>
          </a:bodyPr>
          <a:p>
            <a:pPr indent="0" algn="just" defTabSz="914400">
              <a:lnSpc>
                <a:spcPts val="2001"/>
              </a:lnSpc>
              <a:spcBef>
                <a:spcPts val="1001"/>
              </a:spcBef>
              <a:buNone/>
              <a:tabLst>
                <a:tab algn="l" pos="0"/>
              </a:tabLst>
            </a:pPr>
            <a:r>
              <a:rPr b="0" lang="en-US" sz="1200" spc="-1" strike="noStrike">
                <a:solidFill>
                  <a:schemeClr val="dk1"/>
                </a:solidFill>
                <a:latin typeface="Arial"/>
                <a:ea typeface="Quire Sans Pro Light"/>
              </a:rPr>
              <a:t>En septiembre de 2024, los pasivos totales de Broadcom fueron aproximadamente $53.2 mil millones, reflejando un aumento respecto a los $48.87 mil millones en septiembre de 2023. En septiembre de 2024, los activos totales de Broadcom alcanzaron aproximadamente $83.5 mil millones, un aumento respecto a los $78.9 mil millones registrados en septiembre de 2023. </a:t>
            </a:r>
            <a:endParaRPr b="0" lang="es-MX" sz="1200" spc="-1" strike="noStrike">
              <a:solidFill>
                <a:schemeClr val="dk1"/>
              </a:solidFill>
              <a:latin typeface="Quire Sans Pro Light"/>
            </a:endParaRPr>
          </a:p>
        </p:txBody>
      </p:sp>
      <p:sp>
        <p:nvSpPr>
          <p:cNvPr id="225" name="PlaceHolder 3"/>
          <p:cNvSpPr>
            <a:spLocks noGrp="1"/>
          </p:cNvSpPr>
          <p:nvPr>
            <p:ph/>
          </p:nvPr>
        </p:nvSpPr>
        <p:spPr>
          <a:xfrm>
            <a:off x="7920360" y="1490040"/>
            <a:ext cx="2742840" cy="2443320"/>
          </a:xfrm>
          <a:prstGeom prst="rect">
            <a:avLst/>
          </a:prstGeom>
          <a:noFill/>
          <a:ln w="0">
            <a:noFill/>
          </a:ln>
        </p:spPr>
        <p:txBody>
          <a:bodyPr lIns="91440" rIns="91440" tIns="45720" bIns="45720" anchor="t">
            <a:normAutofit/>
          </a:bodyPr>
          <a:p>
            <a:pPr indent="0" algn="just" defTabSz="914400">
              <a:lnSpc>
                <a:spcPts val="2001"/>
              </a:lnSpc>
              <a:spcBef>
                <a:spcPts val="1001"/>
              </a:spcBef>
              <a:buNone/>
              <a:tabLst>
                <a:tab algn="l" pos="0"/>
              </a:tabLst>
            </a:pPr>
            <a:r>
              <a:rPr b="0" lang="en-US" sz="1200" spc="-1" strike="noStrike">
                <a:solidFill>
                  <a:schemeClr val="dk1"/>
                </a:solidFill>
                <a:latin typeface="Arial"/>
                <a:ea typeface="Quire Sans Pro Light"/>
              </a:rPr>
              <a:t>En septiembre de 2024, el capital contable de Broadcom fue de aproximadamente $30.3 mil millones, mostrando un leve aumento respecto a los $30.0 mil millones en septiembre de 2023. Esto refleja una gestión financiera estable y un incremento en activos netos tras deducir pasivos</a:t>
            </a:r>
            <a:r>
              <a:rPr b="0" lang="en-US" sz="1400" spc="-1" strike="noStrike">
                <a:solidFill>
                  <a:schemeClr val="dk1"/>
                </a:solidFill>
                <a:latin typeface="Quire Sans Pro Light"/>
                <a:ea typeface="Quire Sans Pro Light"/>
              </a:rPr>
              <a:t> </a:t>
            </a:r>
            <a:endParaRPr b="0" lang="es-MX" sz="1400" spc="-1" strike="noStrike">
              <a:solidFill>
                <a:schemeClr val="dk1"/>
              </a:solidFill>
              <a:latin typeface="Quire Sans Pro Light"/>
            </a:endParaRPr>
          </a:p>
        </p:txBody>
      </p:sp>
      <p:sp>
        <p:nvSpPr>
          <p:cNvPr id="226" name="PlaceHolder 4"/>
          <p:cNvSpPr>
            <a:spLocks noGrp="1"/>
          </p:cNvSpPr>
          <p:nvPr>
            <p:ph type="dt" idx="6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227" name="PlaceHolder 5"/>
          <p:cNvSpPr>
            <a:spLocks noGrp="1"/>
          </p:cNvSpPr>
          <p:nvPr>
            <p:ph type="ftr" idx="6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228" name="PlaceHolder 6"/>
          <p:cNvSpPr>
            <a:spLocks noGrp="1"/>
          </p:cNvSpPr>
          <p:nvPr>
            <p:ph type="sldNum" idx="6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7D864450-9ABB-4E43-8A9A-83C31244DCFB}" type="slidenum">
              <a:rPr b="0" lang="es-MX" sz="1000" spc="-1" strike="noStrike">
                <a:solidFill>
                  <a:schemeClr val="dk1">
                    <a:lumMod val="50000"/>
                    <a:lumOff val="50000"/>
                  </a:schemeClr>
                </a:solidFill>
                <a:latin typeface="Quire Sans Pro Light"/>
              </a:rPr>
              <a:t>7</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rmAutofit/>
          </a:bodyPr>
          <a:p>
            <a:pPr indent="0" defTabSz="914400">
              <a:lnSpc>
                <a:spcPct val="90000"/>
              </a:lnSpc>
              <a:buNone/>
            </a:pPr>
            <a:r>
              <a:rPr b="0" lang="es-MX" sz="3600" spc="-1" strike="noStrike">
                <a:solidFill>
                  <a:schemeClr val="dk1"/>
                </a:solidFill>
                <a:latin typeface="Tisa Offc Serif Pro"/>
              </a:rPr>
              <a:t>Objetivos</a:t>
            </a:r>
            <a:endParaRPr b="0" lang="es-MX" sz="3600" spc="-1" strike="noStrike">
              <a:solidFill>
                <a:schemeClr val="dk1"/>
              </a:solidFill>
              <a:latin typeface="Quire Sans Pro Light"/>
            </a:endParaRPr>
          </a:p>
        </p:txBody>
      </p:sp>
      <p:sp>
        <p:nvSpPr>
          <p:cNvPr id="230" name="PlaceHolder 2"/>
          <p:cNvSpPr>
            <a:spLocks noGrp="1"/>
          </p:cNvSpPr>
          <p:nvPr>
            <p:ph/>
          </p:nvPr>
        </p:nvSpPr>
        <p:spPr>
          <a:xfrm>
            <a:off x="2148840" y="1993320"/>
            <a:ext cx="1828440" cy="696600"/>
          </a:xfrm>
          <a:prstGeom prst="rect">
            <a:avLst/>
          </a:prstGeom>
          <a:noFill/>
          <a:ln w="12600">
            <a:solidFill>
              <a:schemeClr val="accent3"/>
            </a:solidFill>
            <a:round/>
          </a:ln>
        </p:spPr>
        <p:txBody>
          <a:bodyPr lIns="91440" rIns="91440" tIns="164520" bIns="45720" anchor="t">
            <a:noAutofit/>
          </a:bodyPr>
          <a:p>
            <a:pPr indent="0" algn="ctr" defTabSz="914400">
              <a:lnSpc>
                <a:spcPct val="100000"/>
              </a:lnSpc>
              <a:spcBef>
                <a:spcPts val="1001"/>
              </a:spcBef>
              <a:buNone/>
              <a:tabLst>
                <a:tab algn="l" pos="0"/>
              </a:tabLst>
            </a:pPr>
            <a:r>
              <a:rPr b="0" lang="es-MX" sz="1200" spc="-1" strike="noStrike">
                <a:solidFill>
                  <a:schemeClr val="dk1">
                    <a:lumMod val="75000"/>
                    <a:lumOff val="25000"/>
                  </a:schemeClr>
                </a:solidFill>
                <a:latin typeface="Tisa Offc Serif Pro"/>
              </a:rPr>
              <a:t>Borradores</a:t>
            </a:r>
            <a:endParaRPr b="0" lang="es-MX" sz="1200" spc="-1" strike="noStrike">
              <a:solidFill>
                <a:schemeClr val="dk1"/>
              </a:solidFill>
              <a:latin typeface="Quire Sans Pro Light"/>
            </a:endParaRPr>
          </a:p>
        </p:txBody>
      </p:sp>
      <p:sp>
        <p:nvSpPr>
          <p:cNvPr id="231" name="Marcador de texto 32"/>
          <p:cNvSpPr/>
          <p:nvPr/>
        </p:nvSpPr>
        <p:spPr>
          <a:xfrm>
            <a:off x="2218320" y="2404800"/>
            <a:ext cx="1690200" cy="224280"/>
          </a:xfrm>
          <a:prstGeom prst="rect">
            <a:avLst/>
          </a:prstGeom>
          <a:noFill/>
          <a:ln w="0">
            <a:noFill/>
          </a:ln>
        </p:spPr>
        <p:style>
          <a:lnRef idx="0"/>
          <a:fillRef idx="0"/>
          <a:effectRef idx="0"/>
          <a:fontRef idx="minor"/>
        </p:style>
        <p:txBody>
          <a:bodyPr lIns="0" rIns="0" tIns="0" bIns="0" anchor="t">
            <a:noAutofit/>
          </a:bodyPr>
          <a:p>
            <a:pPr algn="ctr" defTabSz="914400">
              <a:lnSpc>
                <a:spcPct val="90000"/>
              </a:lnSpc>
              <a:spcBef>
                <a:spcPts val="1001"/>
              </a:spcBef>
              <a:tabLst>
                <a:tab algn="l" pos="0"/>
              </a:tabLst>
            </a:pPr>
            <a:r>
              <a:rPr b="0" lang="es-MX" sz="1000" spc="-1" strike="noStrike">
                <a:solidFill>
                  <a:schemeClr val="dk1">
                    <a:lumMod val="75000"/>
                    <a:lumOff val="25000"/>
                  </a:schemeClr>
                </a:solidFill>
                <a:latin typeface="Quire Sans Pro Light"/>
              </a:rPr>
              <a:t>Febrero de 20XX</a:t>
            </a:r>
            <a:endParaRPr b="0" lang="es-MX" sz="1000" spc="-1" strike="noStrike">
              <a:solidFill>
                <a:srgbClr val="000000"/>
              </a:solidFill>
              <a:latin typeface="Arial"/>
            </a:endParaRPr>
          </a:p>
        </p:txBody>
      </p:sp>
      <p:sp>
        <p:nvSpPr>
          <p:cNvPr id="232" name="Marcador de texto 31"/>
          <p:cNvSpPr/>
          <p:nvPr/>
        </p:nvSpPr>
        <p:spPr>
          <a:xfrm>
            <a:off x="4522680" y="1995480"/>
            <a:ext cx="1828440" cy="694440"/>
          </a:xfrm>
          <a:prstGeom prst="rect">
            <a:avLst/>
          </a:prstGeom>
          <a:noFill/>
          <a:ln w="12700">
            <a:solidFill>
              <a:srgbClr val="f0c8bc"/>
            </a:solidFill>
            <a:round/>
          </a:ln>
        </p:spPr>
        <p:style>
          <a:lnRef idx="0"/>
          <a:fillRef idx="0"/>
          <a:effectRef idx="0"/>
          <a:fontRef idx="minor"/>
        </p:style>
        <p:txBody>
          <a:bodyPr lIns="0" rIns="0" tIns="182880" bIns="0" anchor="t">
            <a:noAutofit/>
          </a:bodyPr>
          <a:p>
            <a:pPr algn="ctr" defTabSz="914400">
              <a:lnSpc>
                <a:spcPct val="90000"/>
              </a:lnSpc>
              <a:spcBef>
                <a:spcPts val="1001"/>
              </a:spcBef>
              <a:tabLst>
                <a:tab algn="l" pos="0"/>
              </a:tabLst>
            </a:pPr>
            <a:r>
              <a:rPr b="0" lang="es-MX" sz="1200" spc="-1" strike="noStrike">
                <a:solidFill>
                  <a:schemeClr val="dk1">
                    <a:lumMod val="75000"/>
                    <a:lumOff val="25000"/>
                  </a:schemeClr>
                </a:solidFill>
                <a:latin typeface="Tisa Offc Serif Pro"/>
              </a:rPr>
              <a:t>Hacer grupos de discusión</a:t>
            </a:r>
            <a:endParaRPr b="0" lang="es-MX" sz="1200" spc="-1" strike="noStrike">
              <a:solidFill>
                <a:srgbClr val="000000"/>
              </a:solidFill>
              <a:latin typeface="Arial"/>
            </a:endParaRPr>
          </a:p>
        </p:txBody>
      </p:sp>
      <p:sp>
        <p:nvSpPr>
          <p:cNvPr id="233" name="Marcador de texto 32"/>
          <p:cNvSpPr/>
          <p:nvPr/>
        </p:nvSpPr>
        <p:spPr>
          <a:xfrm>
            <a:off x="4591800" y="2408040"/>
            <a:ext cx="1690200" cy="224280"/>
          </a:xfrm>
          <a:prstGeom prst="rect">
            <a:avLst/>
          </a:prstGeom>
          <a:noFill/>
          <a:ln w="0">
            <a:noFill/>
          </a:ln>
        </p:spPr>
        <p:style>
          <a:lnRef idx="0"/>
          <a:fillRef idx="0"/>
          <a:effectRef idx="0"/>
          <a:fontRef idx="minor"/>
        </p:style>
        <p:txBody>
          <a:bodyPr lIns="0" rIns="0" tIns="0" bIns="0" anchor="t">
            <a:noAutofit/>
          </a:bodyPr>
          <a:p>
            <a:pPr algn="ctr" defTabSz="914400">
              <a:lnSpc>
                <a:spcPct val="90000"/>
              </a:lnSpc>
              <a:spcBef>
                <a:spcPts val="1001"/>
              </a:spcBef>
              <a:tabLst>
                <a:tab algn="l" pos="0"/>
              </a:tabLst>
            </a:pPr>
            <a:r>
              <a:rPr b="0" lang="es-MX" sz="1000" spc="-1" strike="noStrike">
                <a:solidFill>
                  <a:schemeClr val="dk1">
                    <a:lumMod val="75000"/>
                    <a:lumOff val="25000"/>
                  </a:schemeClr>
                </a:solidFill>
                <a:latin typeface="Quire Sans Pro Light"/>
              </a:rPr>
              <a:t>Mayo 20XX</a:t>
            </a:r>
            <a:endParaRPr b="0" lang="es-MX" sz="1000" spc="-1" strike="noStrike">
              <a:solidFill>
                <a:srgbClr val="000000"/>
              </a:solidFill>
              <a:latin typeface="Arial"/>
            </a:endParaRPr>
          </a:p>
        </p:txBody>
      </p:sp>
      <p:sp>
        <p:nvSpPr>
          <p:cNvPr id="234" name="Marcador de texto 31"/>
          <p:cNvSpPr/>
          <p:nvPr/>
        </p:nvSpPr>
        <p:spPr>
          <a:xfrm>
            <a:off x="8479800" y="1993320"/>
            <a:ext cx="1828440" cy="694440"/>
          </a:xfrm>
          <a:prstGeom prst="rect">
            <a:avLst/>
          </a:prstGeom>
          <a:noFill/>
          <a:ln w="12700">
            <a:solidFill>
              <a:srgbClr val="f0c8bc"/>
            </a:solidFill>
            <a:round/>
          </a:ln>
        </p:spPr>
        <p:style>
          <a:lnRef idx="0"/>
          <a:fillRef idx="0"/>
          <a:effectRef idx="0"/>
          <a:fontRef idx="minor"/>
        </p:style>
        <p:txBody>
          <a:bodyPr lIns="0" rIns="0" tIns="182880" bIns="0" anchor="t">
            <a:noAutofit/>
          </a:bodyPr>
          <a:p>
            <a:pPr algn="ctr" defTabSz="914400">
              <a:lnSpc>
                <a:spcPct val="90000"/>
              </a:lnSpc>
              <a:spcBef>
                <a:spcPts val="1001"/>
              </a:spcBef>
              <a:tabLst>
                <a:tab algn="l" pos="0"/>
              </a:tabLst>
            </a:pPr>
            <a:r>
              <a:rPr b="0" lang="es-MX" sz="1200" spc="-1" strike="noStrike">
                <a:solidFill>
                  <a:schemeClr val="dk1">
                    <a:lumMod val="75000"/>
                    <a:lumOff val="25000"/>
                  </a:schemeClr>
                </a:solidFill>
                <a:latin typeface="Tisa Offc Serif Pro"/>
              </a:rPr>
              <a:t>Recopilar comentarios</a:t>
            </a:r>
            <a:endParaRPr b="0" lang="es-MX" sz="1200" spc="-1" strike="noStrike">
              <a:solidFill>
                <a:srgbClr val="000000"/>
              </a:solidFill>
              <a:latin typeface="Arial"/>
            </a:endParaRPr>
          </a:p>
        </p:txBody>
      </p:sp>
      <p:sp>
        <p:nvSpPr>
          <p:cNvPr id="235" name="Marcador de texto 32"/>
          <p:cNvSpPr/>
          <p:nvPr/>
        </p:nvSpPr>
        <p:spPr>
          <a:xfrm>
            <a:off x="8531280" y="2404800"/>
            <a:ext cx="1690200" cy="224280"/>
          </a:xfrm>
          <a:prstGeom prst="rect">
            <a:avLst/>
          </a:prstGeom>
          <a:noFill/>
          <a:ln w="0">
            <a:noFill/>
          </a:ln>
        </p:spPr>
        <p:style>
          <a:lnRef idx="0"/>
          <a:fillRef idx="0"/>
          <a:effectRef idx="0"/>
          <a:fontRef idx="minor"/>
        </p:style>
        <p:txBody>
          <a:bodyPr lIns="0" rIns="0" tIns="0" bIns="0" anchor="t">
            <a:noAutofit/>
          </a:bodyPr>
          <a:p>
            <a:pPr algn="ctr" defTabSz="914400">
              <a:lnSpc>
                <a:spcPct val="90000"/>
              </a:lnSpc>
              <a:spcBef>
                <a:spcPts val="1001"/>
              </a:spcBef>
              <a:tabLst>
                <a:tab algn="l" pos="0"/>
              </a:tabLst>
            </a:pPr>
            <a:r>
              <a:rPr b="0" lang="es-MX" sz="1000" spc="-1" strike="noStrike">
                <a:solidFill>
                  <a:schemeClr val="dk1">
                    <a:lumMod val="75000"/>
                    <a:lumOff val="25000"/>
                  </a:schemeClr>
                </a:solidFill>
                <a:latin typeface="Quire Sans Pro Light"/>
              </a:rPr>
              <a:t>Octubre de 20XX</a:t>
            </a:r>
            <a:endParaRPr b="0" lang="es-MX" sz="1000" spc="-1" strike="noStrike">
              <a:solidFill>
                <a:srgbClr val="000000"/>
              </a:solidFill>
              <a:latin typeface="Arial"/>
            </a:endParaRPr>
          </a:p>
        </p:txBody>
      </p:sp>
      <p:sp>
        <p:nvSpPr>
          <p:cNvPr id="236" name="PlaceHolder 3"/>
          <p:cNvSpPr>
            <a:spLocks noGrp="1"/>
          </p:cNvSpPr>
          <p:nvPr>
            <p:ph/>
          </p:nvPr>
        </p:nvSpPr>
        <p:spPr>
          <a:xfrm>
            <a:off x="914400" y="3255120"/>
            <a:ext cx="731160" cy="456840"/>
          </a:xfrm>
          <a:prstGeom prst="rect">
            <a:avLst/>
          </a:prstGeom>
          <a:noFill/>
          <a:ln w="0">
            <a:noFill/>
          </a:ln>
        </p:spPr>
        <p:txBody>
          <a:bodyPr lIns="91440" rIns="91440" tIns="45720" bIns="45720" anchor="ctr">
            <a:normAutofit/>
          </a:bodyPr>
          <a:p>
            <a:pPr indent="0" algn="ctr" defTabSz="914400">
              <a:lnSpc>
                <a:spcPct val="90000"/>
              </a:lnSpc>
              <a:spcBef>
                <a:spcPts val="1001"/>
              </a:spcBef>
              <a:buNone/>
              <a:tabLst>
                <a:tab algn="l" pos="0"/>
              </a:tabLst>
            </a:pPr>
            <a:r>
              <a:rPr b="1" lang="es-MX" sz="1400" spc="-1" strike="noStrike">
                <a:solidFill>
                  <a:schemeClr val="dk1">
                    <a:lumMod val="65000"/>
                    <a:lumOff val="35000"/>
                  </a:schemeClr>
                </a:solidFill>
                <a:latin typeface="Tisa Offc Serif Pro"/>
              </a:rPr>
              <a:t>20XX</a:t>
            </a:r>
            <a:endParaRPr b="0" lang="es-MX" sz="1400" spc="-1" strike="noStrike">
              <a:solidFill>
                <a:schemeClr val="dk1"/>
              </a:solidFill>
              <a:latin typeface="Quire Sans Pro Light"/>
            </a:endParaRPr>
          </a:p>
        </p:txBody>
      </p:sp>
      <p:sp>
        <p:nvSpPr>
          <p:cNvPr id="237" name="PlaceHolder 4"/>
          <p:cNvSpPr>
            <a:spLocks noGrp="1"/>
          </p:cNvSpPr>
          <p:nvPr>
            <p:ph/>
          </p:nvPr>
        </p:nvSpPr>
        <p:spPr>
          <a:xfrm>
            <a:off x="196596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ENE</a:t>
            </a:r>
            <a:endParaRPr b="0" lang="es-MX" sz="1000" spc="-1" strike="noStrike">
              <a:solidFill>
                <a:schemeClr val="dk1"/>
              </a:solidFill>
              <a:latin typeface="Quire Sans Pro Light"/>
            </a:endParaRPr>
          </a:p>
        </p:txBody>
      </p:sp>
      <p:sp>
        <p:nvSpPr>
          <p:cNvPr id="238" name="PlaceHolder 5"/>
          <p:cNvSpPr>
            <a:spLocks noGrp="1"/>
          </p:cNvSpPr>
          <p:nvPr>
            <p:ph/>
          </p:nvPr>
        </p:nvSpPr>
        <p:spPr>
          <a:xfrm>
            <a:off x="275220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FEB</a:t>
            </a:r>
            <a:endParaRPr b="0" lang="es-MX" sz="1000" spc="-1" strike="noStrike">
              <a:solidFill>
                <a:schemeClr val="dk1"/>
              </a:solidFill>
              <a:latin typeface="Quire Sans Pro Light"/>
            </a:endParaRPr>
          </a:p>
        </p:txBody>
      </p:sp>
      <p:sp>
        <p:nvSpPr>
          <p:cNvPr id="239" name="PlaceHolder 6"/>
          <p:cNvSpPr>
            <a:spLocks noGrp="1"/>
          </p:cNvSpPr>
          <p:nvPr>
            <p:ph/>
          </p:nvPr>
        </p:nvSpPr>
        <p:spPr>
          <a:xfrm>
            <a:off x="354168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MAR</a:t>
            </a:r>
            <a:endParaRPr b="0" lang="es-MX" sz="1000" spc="-1" strike="noStrike">
              <a:solidFill>
                <a:schemeClr val="dk1"/>
              </a:solidFill>
              <a:latin typeface="Quire Sans Pro Light"/>
            </a:endParaRPr>
          </a:p>
        </p:txBody>
      </p:sp>
      <p:sp>
        <p:nvSpPr>
          <p:cNvPr id="240" name="PlaceHolder 7"/>
          <p:cNvSpPr>
            <a:spLocks noGrp="1"/>
          </p:cNvSpPr>
          <p:nvPr>
            <p:ph/>
          </p:nvPr>
        </p:nvSpPr>
        <p:spPr>
          <a:xfrm>
            <a:off x="432972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ABR</a:t>
            </a:r>
            <a:endParaRPr b="0" lang="es-MX" sz="1000" spc="-1" strike="noStrike">
              <a:solidFill>
                <a:schemeClr val="dk1"/>
              </a:solidFill>
              <a:latin typeface="Quire Sans Pro Light"/>
            </a:endParaRPr>
          </a:p>
        </p:txBody>
      </p:sp>
      <p:sp>
        <p:nvSpPr>
          <p:cNvPr id="241" name="PlaceHolder 8"/>
          <p:cNvSpPr>
            <a:spLocks noGrp="1"/>
          </p:cNvSpPr>
          <p:nvPr>
            <p:ph/>
          </p:nvPr>
        </p:nvSpPr>
        <p:spPr>
          <a:xfrm>
            <a:off x="511776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MAY</a:t>
            </a:r>
            <a:endParaRPr b="0" lang="es-MX" sz="1000" spc="-1" strike="noStrike">
              <a:solidFill>
                <a:schemeClr val="dk1"/>
              </a:solidFill>
              <a:latin typeface="Quire Sans Pro Light"/>
            </a:endParaRPr>
          </a:p>
        </p:txBody>
      </p:sp>
      <p:sp>
        <p:nvSpPr>
          <p:cNvPr id="242" name="PlaceHolder 9"/>
          <p:cNvSpPr>
            <a:spLocks noGrp="1"/>
          </p:cNvSpPr>
          <p:nvPr>
            <p:ph/>
          </p:nvPr>
        </p:nvSpPr>
        <p:spPr>
          <a:xfrm>
            <a:off x="590544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JUN</a:t>
            </a:r>
            <a:endParaRPr b="0" lang="es-MX" sz="1000" spc="-1" strike="noStrike">
              <a:solidFill>
                <a:schemeClr val="dk1"/>
              </a:solidFill>
              <a:latin typeface="Quire Sans Pro Light"/>
            </a:endParaRPr>
          </a:p>
        </p:txBody>
      </p:sp>
      <p:sp>
        <p:nvSpPr>
          <p:cNvPr id="243" name="PlaceHolder 10"/>
          <p:cNvSpPr>
            <a:spLocks noGrp="1"/>
          </p:cNvSpPr>
          <p:nvPr>
            <p:ph/>
          </p:nvPr>
        </p:nvSpPr>
        <p:spPr>
          <a:xfrm>
            <a:off x="669348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JUL</a:t>
            </a:r>
            <a:endParaRPr b="0" lang="es-MX" sz="1000" spc="-1" strike="noStrike">
              <a:solidFill>
                <a:schemeClr val="dk1"/>
              </a:solidFill>
              <a:latin typeface="Quire Sans Pro Light"/>
            </a:endParaRPr>
          </a:p>
        </p:txBody>
      </p:sp>
      <p:sp>
        <p:nvSpPr>
          <p:cNvPr id="244" name="PlaceHolder 11"/>
          <p:cNvSpPr>
            <a:spLocks noGrp="1"/>
          </p:cNvSpPr>
          <p:nvPr>
            <p:ph/>
          </p:nvPr>
        </p:nvSpPr>
        <p:spPr>
          <a:xfrm>
            <a:off x="748152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AGO</a:t>
            </a:r>
            <a:endParaRPr b="0" lang="es-MX" sz="1000" spc="-1" strike="noStrike">
              <a:solidFill>
                <a:schemeClr val="dk1"/>
              </a:solidFill>
              <a:latin typeface="Quire Sans Pro Light"/>
            </a:endParaRPr>
          </a:p>
        </p:txBody>
      </p:sp>
      <p:sp>
        <p:nvSpPr>
          <p:cNvPr id="245" name="PlaceHolder 12"/>
          <p:cNvSpPr>
            <a:spLocks noGrp="1"/>
          </p:cNvSpPr>
          <p:nvPr>
            <p:ph/>
          </p:nvPr>
        </p:nvSpPr>
        <p:spPr>
          <a:xfrm>
            <a:off x="826920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SEP</a:t>
            </a:r>
            <a:endParaRPr b="0" lang="es-MX" sz="1000" spc="-1" strike="noStrike">
              <a:solidFill>
                <a:schemeClr val="dk1"/>
              </a:solidFill>
              <a:latin typeface="Quire Sans Pro Light"/>
            </a:endParaRPr>
          </a:p>
        </p:txBody>
      </p:sp>
      <p:sp>
        <p:nvSpPr>
          <p:cNvPr id="246" name="PlaceHolder 13"/>
          <p:cNvSpPr>
            <a:spLocks noGrp="1"/>
          </p:cNvSpPr>
          <p:nvPr>
            <p:ph/>
          </p:nvPr>
        </p:nvSpPr>
        <p:spPr>
          <a:xfrm>
            <a:off x="905724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OCT</a:t>
            </a:r>
            <a:endParaRPr b="0" lang="es-MX" sz="1000" spc="-1" strike="noStrike">
              <a:solidFill>
                <a:schemeClr val="dk1"/>
              </a:solidFill>
              <a:latin typeface="Quire Sans Pro Light"/>
            </a:endParaRPr>
          </a:p>
        </p:txBody>
      </p:sp>
      <p:sp>
        <p:nvSpPr>
          <p:cNvPr id="247" name="PlaceHolder 14"/>
          <p:cNvSpPr>
            <a:spLocks noGrp="1"/>
          </p:cNvSpPr>
          <p:nvPr>
            <p:ph/>
          </p:nvPr>
        </p:nvSpPr>
        <p:spPr>
          <a:xfrm>
            <a:off x="984528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NOV</a:t>
            </a:r>
            <a:endParaRPr b="0" lang="es-MX" sz="1000" spc="-1" strike="noStrike">
              <a:solidFill>
                <a:schemeClr val="dk1"/>
              </a:solidFill>
              <a:latin typeface="Quire Sans Pro Light"/>
            </a:endParaRPr>
          </a:p>
        </p:txBody>
      </p:sp>
      <p:sp>
        <p:nvSpPr>
          <p:cNvPr id="248" name="PlaceHolder 15"/>
          <p:cNvSpPr>
            <a:spLocks noGrp="1"/>
          </p:cNvSpPr>
          <p:nvPr>
            <p:ph/>
          </p:nvPr>
        </p:nvSpPr>
        <p:spPr>
          <a:xfrm>
            <a:off x="10632960" y="336492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DIC</a:t>
            </a:r>
            <a:endParaRPr b="0" lang="es-MX" sz="1000" spc="-1" strike="noStrike">
              <a:solidFill>
                <a:schemeClr val="dk1"/>
              </a:solidFill>
              <a:latin typeface="Quire Sans Pro Light"/>
            </a:endParaRPr>
          </a:p>
        </p:txBody>
      </p:sp>
      <p:sp>
        <p:nvSpPr>
          <p:cNvPr id="249" name="PlaceHolder 16"/>
          <p:cNvSpPr>
            <a:spLocks noGrp="1"/>
          </p:cNvSpPr>
          <p:nvPr>
            <p:ph/>
          </p:nvPr>
        </p:nvSpPr>
        <p:spPr>
          <a:xfrm>
            <a:off x="914400" y="4114800"/>
            <a:ext cx="731160" cy="456840"/>
          </a:xfrm>
          <a:prstGeom prst="rect">
            <a:avLst/>
          </a:prstGeom>
          <a:noFill/>
          <a:ln w="0">
            <a:noFill/>
          </a:ln>
        </p:spPr>
        <p:txBody>
          <a:bodyPr lIns="91440" rIns="91440" tIns="45720" bIns="45720" anchor="ctr">
            <a:normAutofit/>
          </a:bodyPr>
          <a:p>
            <a:pPr indent="0" algn="ctr" defTabSz="914400">
              <a:lnSpc>
                <a:spcPct val="90000"/>
              </a:lnSpc>
              <a:spcBef>
                <a:spcPts val="1001"/>
              </a:spcBef>
              <a:buNone/>
              <a:tabLst>
                <a:tab algn="l" pos="0"/>
              </a:tabLst>
            </a:pPr>
            <a:r>
              <a:rPr b="1" lang="es-MX" sz="1400" spc="-1" strike="noStrike">
                <a:solidFill>
                  <a:schemeClr val="dk1">
                    <a:lumMod val="65000"/>
                    <a:lumOff val="35000"/>
                  </a:schemeClr>
                </a:solidFill>
                <a:latin typeface="Tisa Offc Serif Pro"/>
              </a:rPr>
              <a:t>20XX</a:t>
            </a:r>
            <a:endParaRPr b="0" lang="es-MX" sz="1400" spc="-1" strike="noStrike">
              <a:solidFill>
                <a:schemeClr val="dk1"/>
              </a:solidFill>
              <a:latin typeface="Quire Sans Pro Light"/>
            </a:endParaRPr>
          </a:p>
        </p:txBody>
      </p:sp>
      <p:sp>
        <p:nvSpPr>
          <p:cNvPr id="250" name="PlaceHolder 17"/>
          <p:cNvSpPr>
            <a:spLocks noGrp="1"/>
          </p:cNvSpPr>
          <p:nvPr>
            <p:ph/>
          </p:nvPr>
        </p:nvSpPr>
        <p:spPr>
          <a:xfrm>
            <a:off x="196992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ENE</a:t>
            </a:r>
            <a:endParaRPr b="0" lang="es-MX" sz="1000" spc="-1" strike="noStrike">
              <a:solidFill>
                <a:schemeClr val="dk1"/>
              </a:solidFill>
              <a:latin typeface="Quire Sans Pro Light"/>
            </a:endParaRPr>
          </a:p>
        </p:txBody>
      </p:sp>
      <p:sp>
        <p:nvSpPr>
          <p:cNvPr id="251" name="PlaceHolder 18"/>
          <p:cNvSpPr>
            <a:spLocks noGrp="1"/>
          </p:cNvSpPr>
          <p:nvPr>
            <p:ph/>
          </p:nvPr>
        </p:nvSpPr>
        <p:spPr>
          <a:xfrm>
            <a:off x="275220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FEB</a:t>
            </a:r>
            <a:endParaRPr b="0" lang="es-MX" sz="1000" spc="-1" strike="noStrike">
              <a:solidFill>
                <a:schemeClr val="dk1"/>
              </a:solidFill>
              <a:latin typeface="Quire Sans Pro Light"/>
            </a:endParaRPr>
          </a:p>
        </p:txBody>
      </p:sp>
      <p:sp>
        <p:nvSpPr>
          <p:cNvPr id="252" name="PlaceHolder 19"/>
          <p:cNvSpPr>
            <a:spLocks noGrp="1"/>
          </p:cNvSpPr>
          <p:nvPr>
            <p:ph/>
          </p:nvPr>
        </p:nvSpPr>
        <p:spPr>
          <a:xfrm>
            <a:off x="354528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MAR</a:t>
            </a:r>
            <a:endParaRPr b="0" lang="es-MX" sz="1000" spc="-1" strike="noStrike">
              <a:solidFill>
                <a:schemeClr val="dk1"/>
              </a:solidFill>
              <a:latin typeface="Quire Sans Pro Light"/>
            </a:endParaRPr>
          </a:p>
        </p:txBody>
      </p:sp>
      <p:sp>
        <p:nvSpPr>
          <p:cNvPr id="253" name="PlaceHolder 20"/>
          <p:cNvSpPr>
            <a:spLocks noGrp="1"/>
          </p:cNvSpPr>
          <p:nvPr>
            <p:ph/>
          </p:nvPr>
        </p:nvSpPr>
        <p:spPr>
          <a:xfrm>
            <a:off x="433296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ABR</a:t>
            </a:r>
            <a:endParaRPr b="0" lang="es-MX" sz="1000" spc="-1" strike="noStrike">
              <a:solidFill>
                <a:schemeClr val="dk1"/>
              </a:solidFill>
              <a:latin typeface="Quire Sans Pro Light"/>
            </a:endParaRPr>
          </a:p>
        </p:txBody>
      </p:sp>
      <p:sp>
        <p:nvSpPr>
          <p:cNvPr id="254" name="PlaceHolder 21"/>
          <p:cNvSpPr>
            <a:spLocks noGrp="1"/>
          </p:cNvSpPr>
          <p:nvPr>
            <p:ph/>
          </p:nvPr>
        </p:nvSpPr>
        <p:spPr>
          <a:xfrm>
            <a:off x="512064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MAY</a:t>
            </a:r>
            <a:endParaRPr b="0" lang="es-MX" sz="1000" spc="-1" strike="noStrike">
              <a:solidFill>
                <a:schemeClr val="dk1"/>
              </a:solidFill>
              <a:latin typeface="Quire Sans Pro Light"/>
            </a:endParaRPr>
          </a:p>
        </p:txBody>
      </p:sp>
      <p:sp>
        <p:nvSpPr>
          <p:cNvPr id="255" name="PlaceHolder 22"/>
          <p:cNvSpPr>
            <a:spLocks noGrp="1"/>
          </p:cNvSpPr>
          <p:nvPr>
            <p:ph/>
          </p:nvPr>
        </p:nvSpPr>
        <p:spPr>
          <a:xfrm>
            <a:off x="590832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JUN</a:t>
            </a:r>
            <a:endParaRPr b="0" lang="es-MX" sz="1000" spc="-1" strike="noStrike">
              <a:solidFill>
                <a:schemeClr val="dk1"/>
              </a:solidFill>
              <a:latin typeface="Quire Sans Pro Light"/>
            </a:endParaRPr>
          </a:p>
        </p:txBody>
      </p:sp>
      <p:sp>
        <p:nvSpPr>
          <p:cNvPr id="256" name="PlaceHolder 23"/>
          <p:cNvSpPr>
            <a:spLocks noGrp="1"/>
          </p:cNvSpPr>
          <p:nvPr>
            <p:ph/>
          </p:nvPr>
        </p:nvSpPr>
        <p:spPr>
          <a:xfrm>
            <a:off x="669600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JUL</a:t>
            </a:r>
            <a:endParaRPr b="0" lang="es-MX" sz="1000" spc="-1" strike="noStrike">
              <a:solidFill>
                <a:schemeClr val="dk1"/>
              </a:solidFill>
              <a:latin typeface="Quire Sans Pro Light"/>
            </a:endParaRPr>
          </a:p>
        </p:txBody>
      </p:sp>
      <p:sp>
        <p:nvSpPr>
          <p:cNvPr id="257" name="PlaceHolder 24"/>
          <p:cNvSpPr>
            <a:spLocks noGrp="1"/>
          </p:cNvSpPr>
          <p:nvPr>
            <p:ph/>
          </p:nvPr>
        </p:nvSpPr>
        <p:spPr>
          <a:xfrm>
            <a:off x="748368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AGO</a:t>
            </a:r>
            <a:endParaRPr b="0" lang="es-MX" sz="1000" spc="-1" strike="noStrike">
              <a:solidFill>
                <a:schemeClr val="dk1"/>
              </a:solidFill>
              <a:latin typeface="Quire Sans Pro Light"/>
            </a:endParaRPr>
          </a:p>
        </p:txBody>
      </p:sp>
      <p:sp>
        <p:nvSpPr>
          <p:cNvPr id="258" name="PlaceHolder 25"/>
          <p:cNvSpPr>
            <a:spLocks noGrp="1"/>
          </p:cNvSpPr>
          <p:nvPr>
            <p:ph/>
          </p:nvPr>
        </p:nvSpPr>
        <p:spPr>
          <a:xfrm>
            <a:off x="827136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SEP</a:t>
            </a:r>
            <a:endParaRPr b="0" lang="es-MX" sz="1000" spc="-1" strike="noStrike">
              <a:solidFill>
                <a:schemeClr val="dk1"/>
              </a:solidFill>
              <a:latin typeface="Quire Sans Pro Light"/>
            </a:endParaRPr>
          </a:p>
        </p:txBody>
      </p:sp>
      <p:sp>
        <p:nvSpPr>
          <p:cNvPr id="259" name="PlaceHolder 26"/>
          <p:cNvSpPr>
            <a:spLocks noGrp="1"/>
          </p:cNvSpPr>
          <p:nvPr>
            <p:ph/>
          </p:nvPr>
        </p:nvSpPr>
        <p:spPr>
          <a:xfrm>
            <a:off x="905904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OCT</a:t>
            </a:r>
            <a:endParaRPr b="0" lang="es-MX" sz="1000" spc="-1" strike="noStrike">
              <a:solidFill>
                <a:schemeClr val="dk1"/>
              </a:solidFill>
              <a:latin typeface="Quire Sans Pro Light"/>
            </a:endParaRPr>
          </a:p>
        </p:txBody>
      </p:sp>
      <p:sp>
        <p:nvSpPr>
          <p:cNvPr id="260" name="PlaceHolder 27"/>
          <p:cNvSpPr>
            <a:spLocks noGrp="1"/>
          </p:cNvSpPr>
          <p:nvPr>
            <p:ph/>
          </p:nvPr>
        </p:nvSpPr>
        <p:spPr>
          <a:xfrm>
            <a:off x="984672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NOV</a:t>
            </a:r>
            <a:endParaRPr b="0" lang="es-MX" sz="1000" spc="-1" strike="noStrike">
              <a:solidFill>
                <a:schemeClr val="dk1"/>
              </a:solidFill>
              <a:latin typeface="Quire Sans Pro Light"/>
            </a:endParaRPr>
          </a:p>
        </p:txBody>
      </p:sp>
      <p:sp>
        <p:nvSpPr>
          <p:cNvPr id="261" name="PlaceHolder 28"/>
          <p:cNvSpPr>
            <a:spLocks noGrp="1"/>
          </p:cNvSpPr>
          <p:nvPr>
            <p:ph/>
          </p:nvPr>
        </p:nvSpPr>
        <p:spPr>
          <a:xfrm>
            <a:off x="10634400" y="4233600"/>
            <a:ext cx="639720" cy="2012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s-MX" sz="1000" spc="-1" strike="noStrike">
                <a:solidFill>
                  <a:schemeClr val="dk1"/>
                </a:solidFill>
                <a:latin typeface="Quire Sans Pro Light"/>
              </a:rPr>
              <a:t>DIC</a:t>
            </a:r>
            <a:endParaRPr b="0" lang="es-MX" sz="1000" spc="-1" strike="noStrike">
              <a:solidFill>
                <a:schemeClr val="dk1"/>
              </a:solidFill>
              <a:latin typeface="Quire Sans Pro Light"/>
            </a:endParaRPr>
          </a:p>
        </p:txBody>
      </p:sp>
      <p:sp>
        <p:nvSpPr>
          <p:cNvPr id="262" name="Marcador de texto 31"/>
          <p:cNvSpPr/>
          <p:nvPr/>
        </p:nvSpPr>
        <p:spPr>
          <a:xfrm>
            <a:off x="2157840" y="5132880"/>
            <a:ext cx="1828440" cy="694440"/>
          </a:xfrm>
          <a:prstGeom prst="rect">
            <a:avLst/>
          </a:prstGeom>
          <a:noFill/>
          <a:ln w="12700">
            <a:solidFill>
              <a:srgbClr val="f0c8bc"/>
            </a:solidFill>
            <a:round/>
          </a:ln>
        </p:spPr>
        <p:style>
          <a:lnRef idx="0"/>
          <a:fillRef idx="0"/>
          <a:effectRef idx="0"/>
          <a:fontRef idx="minor"/>
        </p:style>
        <p:txBody>
          <a:bodyPr lIns="0" rIns="0" tIns="182880" bIns="0" anchor="t">
            <a:noAutofit/>
          </a:bodyPr>
          <a:p>
            <a:pPr algn="ctr" defTabSz="914400">
              <a:lnSpc>
                <a:spcPct val="90000"/>
              </a:lnSpc>
              <a:spcBef>
                <a:spcPts val="1001"/>
              </a:spcBef>
              <a:tabLst>
                <a:tab algn="l" pos="0"/>
              </a:tabLst>
            </a:pPr>
            <a:r>
              <a:rPr b="0" lang="es-MX" sz="1200" spc="-1" strike="noStrike">
                <a:solidFill>
                  <a:schemeClr val="dk1">
                    <a:lumMod val="75000"/>
                    <a:lumOff val="25000"/>
                  </a:schemeClr>
                </a:solidFill>
                <a:latin typeface="Tisa Offc Serif Pro"/>
              </a:rPr>
              <a:t>Diseño de prueba</a:t>
            </a:r>
            <a:endParaRPr b="0" lang="es-MX" sz="1200" spc="-1" strike="noStrike">
              <a:solidFill>
                <a:srgbClr val="000000"/>
              </a:solidFill>
              <a:latin typeface="Arial"/>
            </a:endParaRPr>
          </a:p>
        </p:txBody>
      </p:sp>
      <p:sp>
        <p:nvSpPr>
          <p:cNvPr id="263" name="Marcador de texto 32"/>
          <p:cNvSpPr/>
          <p:nvPr/>
        </p:nvSpPr>
        <p:spPr>
          <a:xfrm>
            <a:off x="2245680" y="5523480"/>
            <a:ext cx="1690200" cy="224280"/>
          </a:xfrm>
          <a:prstGeom prst="rect">
            <a:avLst/>
          </a:prstGeom>
          <a:noFill/>
          <a:ln w="0">
            <a:noFill/>
          </a:ln>
        </p:spPr>
        <p:style>
          <a:lnRef idx="0"/>
          <a:fillRef idx="0"/>
          <a:effectRef idx="0"/>
          <a:fontRef idx="minor"/>
        </p:style>
        <p:txBody>
          <a:bodyPr lIns="0" rIns="0" tIns="0" bIns="0" anchor="t">
            <a:noAutofit/>
          </a:bodyPr>
          <a:p>
            <a:pPr algn="ctr" defTabSz="914400">
              <a:lnSpc>
                <a:spcPct val="90000"/>
              </a:lnSpc>
              <a:spcBef>
                <a:spcPts val="1001"/>
              </a:spcBef>
              <a:tabLst>
                <a:tab algn="l" pos="0"/>
              </a:tabLst>
            </a:pPr>
            <a:r>
              <a:rPr b="0" lang="es-MX" sz="1000" spc="-1" strike="noStrike">
                <a:solidFill>
                  <a:schemeClr val="dk1">
                    <a:lumMod val="75000"/>
                    <a:lumOff val="25000"/>
                  </a:schemeClr>
                </a:solidFill>
                <a:latin typeface="Quire Sans Pro Light"/>
              </a:rPr>
              <a:t>Febrero de 20XX</a:t>
            </a:r>
            <a:endParaRPr b="0" lang="es-MX" sz="1000" spc="-1" strike="noStrike">
              <a:solidFill>
                <a:srgbClr val="000000"/>
              </a:solidFill>
              <a:latin typeface="Arial"/>
            </a:endParaRPr>
          </a:p>
        </p:txBody>
      </p:sp>
      <p:sp>
        <p:nvSpPr>
          <p:cNvPr id="264" name="Marcador de texto 31"/>
          <p:cNvSpPr/>
          <p:nvPr/>
        </p:nvSpPr>
        <p:spPr>
          <a:xfrm>
            <a:off x="6102360" y="5132880"/>
            <a:ext cx="1828440" cy="694440"/>
          </a:xfrm>
          <a:prstGeom prst="rect">
            <a:avLst/>
          </a:prstGeom>
          <a:solidFill>
            <a:schemeClr val="accent2"/>
          </a:solidFill>
          <a:ln w="12700">
            <a:solidFill>
              <a:srgbClr val="8c3a27"/>
            </a:solidFill>
            <a:round/>
          </a:ln>
        </p:spPr>
        <p:style>
          <a:lnRef idx="0"/>
          <a:fillRef idx="0"/>
          <a:effectRef idx="0"/>
          <a:fontRef idx="minor"/>
        </p:style>
        <p:txBody>
          <a:bodyPr lIns="0" rIns="0" tIns="182880" bIns="0" anchor="t">
            <a:noAutofit/>
          </a:bodyPr>
          <a:p>
            <a:pPr algn="ctr" defTabSz="914400">
              <a:lnSpc>
                <a:spcPct val="90000"/>
              </a:lnSpc>
              <a:spcBef>
                <a:spcPts val="1001"/>
              </a:spcBef>
              <a:tabLst>
                <a:tab algn="l" pos="0"/>
              </a:tabLst>
            </a:pPr>
            <a:r>
              <a:rPr b="0" lang="es-MX" sz="1200" spc="-1" strike="noStrike">
                <a:solidFill>
                  <a:schemeClr val="lt1"/>
                </a:solidFill>
                <a:latin typeface="Tisa Offc Serif Pro"/>
              </a:rPr>
              <a:t>Lanzar diseño</a:t>
            </a:r>
            <a:endParaRPr b="0" lang="es-MX" sz="1200" spc="-1" strike="noStrike">
              <a:solidFill>
                <a:srgbClr val="ffffff"/>
              </a:solidFill>
              <a:latin typeface="Arial"/>
            </a:endParaRPr>
          </a:p>
        </p:txBody>
      </p:sp>
      <p:sp>
        <p:nvSpPr>
          <p:cNvPr id="265" name="Marcador de texto 32"/>
          <p:cNvSpPr/>
          <p:nvPr/>
        </p:nvSpPr>
        <p:spPr>
          <a:xfrm>
            <a:off x="6155640" y="5523480"/>
            <a:ext cx="1690200" cy="224280"/>
          </a:xfrm>
          <a:prstGeom prst="rect">
            <a:avLst/>
          </a:prstGeom>
          <a:noFill/>
          <a:ln w="0">
            <a:noFill/>
          </a:ln>
        </p:spPr>
        <p:style>
          <a:lnRef idx="0"/>
          <a:fillRef idx="0"/>
          <a:effectRef idx="0"/>
          <a:fontRef idx="minor"/>
        </p:style>
        <p:txBody>
          <a:bodyPr lIns="0" rIns="0" tIns="0" bIns="0" anchor="t">
            <a:noAutofit/>
          </a:bodyPr>
          <a:p>
            <a:pPr algn="ctr" defTabSz="914400">
              <a:lnSpc>
                <a:spcPct val="90000"/>
              </a:lnSpc>
              <a:spcBef>
                <a:spcPts val="1001"/>
              </a:spcBef>
              <a:tabLst>
                <a:tab algn="l" pos="0"/>
              </a:tabLst>
            </a:pPr>
            <a:r>
              <a:rPr b="0" lang="es-MX" sz="1000" spc="-1" strike="noStrike">
                <a:solidFill>
                  <a:schemeClr val="lt1"/>
                </a:solidFill>
                <a:latin typeface="Quire Sans Pro Light"/>
              </a:rPr>
              <a:t>Julio de 20XX</a:t>
            </a:r>
            <a:endParaRPr b="0" lang="es-MX" sz="1000" spc="-1" strike="noStrike">
              <a:solidFill>
                <a:srgbClr val="000000"/>
              </a:solidFill>
              <a:latin typeface="Arial"/>
            </a:endParaRPr>
          </a:p>
        </p:txBody>
      </p:sp>
      <p:sp>
        <p:nvSpPr>
          <p:cNvPr id="266" name="Marcador de texto 31"/>
          <p:cNvSpPr/>
          <p:nvPr/>
        </p:nvSpPr>
        <p:spPr>
          <a:xfrm>
            <a:off x="9417960" y="5130000"/>
            <a:ext cx="1828440" cy="694440"/>
          </a:xfrm>
          <a:prstGeom prst="rect">
            <a:avLst/>
          </a:prstGeom>
          <a:noFill/>
          <a:ln w="12700">
            <a:solidFill>
              <a:srgbClr val="f0c8bc"/>
            </a:solidFill>
            <a:round/>
          </a:ln>
        </p:spPr>
        <p:style>
          <a:lnRef idx="0"/>
          <a:fillRef idx="0"/>
          <a:effectRef idx="0"/>
          <a:fontRef idx="minor"/>
        </p:style>
        <p:txBody>
          <a:bodyPr lIns="0" rIns="0" tIns="182880" bIns="0" anchor="t">
            <a:noAutofit/>
          </a:bodyPr>
          <a:p>
            <a:pPr algn="ctr" defTabSz="914400">
              <a:lnSpc>
                <a:spcPct val="90000"/>
              </a:lnSpc>
              <a:spcBef>
                <a:spcPts val="1001"/>
              </a:spcBef>
              <a:tabLst>
                <a:tab algn="l" pos="0"/>
              </a:tabLst>
            </a:pPr>
            <a:r>
              <a:rPr b="0" lang="es-MX" sz="1200" spc="-1" strike="noStrike">
                <a:solidFill>
                  <a:schemeClr val="dk1">
                    <a:lumMod val="75000"/>
                    <a:lumOff val="25000"/>
                  </a:schemeClr>
                </a:solidFill>
                <a:latin typeface="Tisa Offc Serif Pro"/>
              </a:rPr>
              <a:t>Entregar al cliente</a:t>
            </a:r>
            <a:endParaRPr b="0" lang="es-MX" sz="1200" spc="-1" strike="noStrike">
              <a:solidFill>
                <a:srgbClr val="000000"/>
              </a:solidFill>
              <a:latin typeface="Arial"/>
            </a:endParaRPr>
          </a:p>
        </p:txBody>
      </p:sp>
      <p:sp>
        <p:nvSpPr>
          <p:cNvPr id="267" name="Marcador de texto 32"/>
          <p:cNvSpPr/>
          <p:nvPr/>
        </p:nvSpPr>
        <p:spPr>
          <a:xfrm>
            <a:off x="9469800" y="5523120"/>
            <a:ext cx="1690200" cy="224280"/>
          </a:xfrm>
          <a:prstGeom prst="rect">
            <a:avLst/>
          </a:prstGeom>
          <a:noFill/>
          <a:ln w="0">
            <a:noFill/>
          </a:ln>
        </p:spPr>
        <p:style>
          <a:lnRef idx="0"/>
          <a:fillRef idx="0"/>
          <a:effectRef idx="0"/>
          <a:fontRef idx="minor"/>
        </p:style>
        <p:txBody>
          <a:bodyPr lIns="0" rIns="0" tIns="0" bIns="0" anchor="t">
            <a:noAutofit/>
          </a:bodyPr>
          <a:p>
            <a:pPr algn="ctr" defTabSz="914400">
              <a:lnSpc>
                <a:spcPct val="90000"/>
              </a:lnSpc>
              <a:spcBef>
                <a:spcPts val="1001"/>
              </a:spcBef>
              <a:tabLst>
                <a:tab algn="l" pos="0"/>
              </a:tabLst>
            </a:pPr>
            <a:r>
              <a:rPr b="0" lang="es-MX" sz="1000" spc="-1" strike="noStrike">
                <a:solidFill>
                  <a:schemeClr val="dk1">
                    <a:lumMod val="75000"/>
                    <a:lumOff val="25000"/>
                  </a:schemeClr>
                </a:solidFill>
                <a:latin typeface="Quire Sans Pro Light"/>
              </a:rPr>
              <a:t>Diciembre de 20XX</a:t>
            </a:r>
            <a:endParaRPr b="0" lang="es-MX" sz="1000" spc="-1" strike="noStrike">
              <a:solidFill>
                <a:srgbClr val="000000"/>
              </a:solidFill>
              <a:latin typeface="Arial"/>
            </a:endParaRPr>
          </a:p>
        </p:txBody>
      </p:sp>
      <p:sp>
        <p:nvSpPr>
          <p:cNvPr id="268" name="PlaceHolder 29"/>
          <p:cNvSpPr>
            <a:spLocks noGrp="1"/>
          </p:cNvSpPr>
          <p:nvPr>
            <p:ph type="dt" idx="6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269" name="PlaceHolder 30"/>
          <p:cNvSpPr>
            <a:spLocks noGrp="1"/>
          </p:cNvSpPr>
          <p:nvPr>
            <p:ph type="ftr" idx="65"/>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270" name="PlaceHolder 31"/>
          <p:cNvSpPr>
            <a:spLocks noGrp="1"/>
          </p:cNvSpPr>
          <p:nvPr>
            <p:ph type="sldNum" idx="6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54B28F19-DAFD-464D-8492-BC7044F5C420}" type="slidenum">
              <a:rPr b="0" lang="es-MX" sz="1000" spc="-1" strike="noStrike">
                <a:solidFill>
                  <a:schemeClr val="dk1">
                    <a:lumMod val="50000"/>
                    <a:lumOff val="50000"/>
                  </a:schemeClr>
                </a:solidFill>
                <a:latin typeface="Quire Sans Pro Light"/>
              </a:rPr>
              <a:t>8</a:t>
            </a:fld>
            <a:endParaRPr b="0" lang="es-MX" sz="1000" spc="-1" strike="noStrike">
              <a:solidFill>
                <a:srgbClr val="000000"/>
              </a:solidFill>
              <a:latin typeface="Times New Roman"/>
            </a:endParaRPr>
          </a:p>
        </p:txBody>
      </p:sp>
      <p:cxnSp>
        <p:nvCxnSpPr>
          <p:cNvPr id="271" name="Conector recto 46">
            <a:extLst>
              <a:ext uri="{C183D7F6-B498-43B3-948B-1728B52AA6E4}">
                <adec:decorative xmlns:adec="http://schemas.microsoft.com/office/drawing/2017/decorative" val="1"/>
              </a:ext>
            </a:extLst>
          </p:cNvPr>
          <p:cNvCxnSpPr/>
          <p:nvPr/>
        </p:nvCxnSpPr>
        <p:spPr>
          <a:xfrm>
            <a:off x="9376560" y="2683800"/>
            <a:ext cx="360" cy="594720"/>
          </a:xfrm>
          <a:prstGeom prst="straightConnector1">
            <a:avLst/>
          </a:prstGeom>
          <a:ln w="12700">
            <a:solidFill>
              <a:srgbClr val="f0c8bc"/>
            </a:solidFill>
          </a:ln>
        </p:spPr>
      </p:cxnSp>
      <p:cxnSp>
        <p:nvCxnSpPr>
          <p:cNvPr id="272" name="Conector recto 49">
            <a:extLst>
              <a:ext uri="{C183D7F6-B498-43B3-948B-1728B52AA6E4}">
                <adec:decorative xmlns:adec="http://schemas.microsoft.com/office/drawing/2017/decorative" val="1"/>
              </a:ext>
            </a:extLst>
          </p:cNvPr>
          <p:cNvCxnSpPr/>
          <p:nvPr/>
        </p:nvCxnSpPr>
        <p:spPr>
          <a:xfrm flipV="1">
            <a:off x="3072240" y="4538520"/>
            <a:ext cx="360" cy="594720"/>
          </a:xfrm>
          <a:prstGeom prst="straightConnector1">
            <a:avLst/>
          </a:prstGeom>
          <a:ln w="12700">
            <a:solidFill>
              <a:srgbClr val="f0c8bc"/>
            </a:solidFill>
          </a:ln>
        </p:spPr>
      </p:cxnSp>
      <p:sp>
        <p:nvSpPr>
          <p:cNvPr id="273" name="Elipse 43">
            <a:extLst>
              <a:ext uri="{C183D7F6-B498-43B3-948B-1728B52AA6E4}">
                <adec:decorative xmlns:adec="http://schemas.microsoft.com/office/drawing/2017/decorative" val="1"/>
              </a:ext>
            </a:extLst>
          </p:cNvPr>
          <p:cNvSpPr/>
          <p:nvPr/>
        </p:nvSpPr>
        <p:spPr>
          <a:xfrm>
            <a:off x="9333360" y="3831120"/>
            <a:ext cx="136800" cy="13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274" name="Elipse 45">
            <a:extLst>
              <a:ext uri="{C183D7F6-B498-43B3-948B-1728B52AA6E4}">
                <adec:decorative xmlns:adec="http://schemas.microsoft.com/office/drawing/2017/decorative" val="1"/>
              </a:ext>
            </a:extLst>
          </p:cNvPr>
          <p:cNvSpPr/>
          <p:nvPr/>
        </p:nvSpPr>
        <p:spPr>
          <a:xfrm>
            <a:off x="5380920" y="3832560"/>
            <a:ext cx="136800" cy="13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cxnSp>
        <p:nvCxnSpPr>
          <p:cNvPr id="275" name="Conector recto 57">
            <a:extLst>
              <a:ext uri="{C183D7F6-B498-43B3-948B-1728B52AA6E4}">
                <adec:decorative xmlns:adec="http://schemas.microsoft.com/office/drawing/2017/decorative" val="1"/>
              </a:ext>
            </a:extLst>
          </p:cNvPr>
          <p:cNvCxnSpPr/>
          <p:nvPr/>
        </p:nvCxnSpPr>
        <p:spPr>
          <a:xfrm>
            <a:off x="5436720" y="2683800"/>
            <a:ext cx="360" cy="594720"/>
          </a:xfrm>
          <a:prstGeom prst="straightConnector1">
            <a:avLst/>
          </a:prstGeom>
          <a:ln w="12700">
            <a:solidFill>
              <a:srgbClr val="f0c8bc"/>
            </a:solidFill>
          </a:ln>
        </p:spPr>
      </p:cxnSp>
      <p:cxnSp>
        <p:nvCxnSpPr>
          <p:cNvPr id="276" name="Conector recto 59">
            <a:extLst>
              <a:ext uri="{C183D7F6-B498-43B3-948B-1728B52AA6E4}">
                <adec:decorative xmlns:adec="http://schemas.microsoft.com/office/drawing/2017/decorative" val="1"/>
              </a:ext>
            </a:extLst>
          </p:cNvPr>
          <p:cNvCxnSpPr/>
          <p:nvPr/>
        </p:nvCxnSpPr>
        <p:spPr>
          <a:xfrm>
            <a:off x="3068280" y="2689200"/>
            <a:ext cx="360" cy="594720"/>
          </a:xfrm>
          <a:prstGeom prst="straightConnector1">
            <a:avLst/>
          </a:prstGeom>
          <a:ln w="12700">
            <a:solidFill>
              <a:srgbClr val="f0c8bc"/>
            </a:solidFill>
          </a:ln>
        </p:spPr>
      </p:cxnSp>
      <p:cxnSp>
        <p:nvCxnSpPr>
          <p:cNvPr id="277" name="Conector recto 61">
            <a:extLst>
              <a:ext uri="{C183D7F6-B498-43B3-948B-1728B52AA6E4}">
                <adec:decorative xmlns:adec="http://schemas.microsoft.com/office/drawing/2017/decorative" val="1"/>
              </a:ext>
            </a:extLst>
          </p:cNvPr>
          <p:cNvCxnSpPr/>
          <p:nvPr/>
        </p:nvCxnSpPr>
        <p:spPr>
          <a:xfrm flipV="1">
            <a:off x="7017120" y="4538520"/>
            <a:ext cx="360" cy="594720"/>
          </a:xfrm>
          <a:prstGeom prst="straightConnector1">
            <a:avLst/>
          </a:prstGeom>
          <a:ln w="12700">
            <a:solidFill>
              <a:srgbClr val="8c3a27"/>
            </a:solidFill>
          </a:ln>
        </p:spPr>
      </p:cxnSp>
      <p:cxnSp>
        <p:nvCxnSpPr>
          <p:cNvPr id="278" name="Conector recto 67">
            <a:extLst>
              <a:ext uri="{C183D7F6-B498-43B3-948B-1728B52AA6E4}">
                <adec:decorative xmlns:adec="http://schemas.microsoft.com/office/drawing/2017/decorative" val="1"/>
              </a:ext>
            </a:extLst>
          </p:cNvPr>
          <p:cNvCxnSpPr/>
          <p:nvPr/>
        </p:nvCxnSpPr>
        <p:spPr>
          <a:xfrm flipV="1">
            <a:off x="10960200" y="4535280"/>
            <a:ext cx="360" cy="594720"/>
          </a:xfrm>
          <a:prstGeom prst="straightConnector1">
            <a:avLst/>
          </a:prstGeom>
          <a:ln w="12700">
            <a:solidFill>
              <a:srgbClr val="f0c8bc"/>
            </a:solidFill>
          </a:ln>
        </p:spPr>
      </p:cxnSp>
      <p:sp>
        <p:nvSpPr>
          <p:cNvPr id="279" name="Elipse 69">
            <a:extLst>
              <a:ext uri="{C183D7F6-B498-43B3-948B-1728B52AA6E4}">
                <adec:decorative xmlns:adec="http://schemas.microsoft.com/office/drawing/2017/decorative" val="1"/>
              </a:ext>
            </a:extLst>
          </p:cNvPr>
          <p:cNvSpPr/>
          <p:nvPr/>
        </p:nvSpPr>
        <p:spPr>
          <a:xfrm>
            <a:off x="3028680" y="3832560"/>
            <a:ext cx="136800" cy="13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280" name="Elipse 71">
            <a:extLst>
              <a:ext uri="{C183D7F6-B498-43B3-948B-1728B52AA6E4}">
                <adec:decorative xmlns:adec="http://schemas.microsoft.com/office/drawing/2017/decorative" val="1"/>
              </a:ext>
            </a:extLst>
          </p:cNvPr>
          <p:cNvSpPr/>
          <p:nvPr/>
        </p:nvSpPr>
        <p:spPr>
          <a:xfrm>
            <a:off x="6940800" y="3832560"/>
            <a:ext cx="136800" cy="13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281" name="Elipse 73">
            <a:extLst>
              <a:ext uri="{C183D7F6-B498-43B3-948B-1728B52AA6E4}">
                <adec:decorative xmlns:adec="http://schemas.microsoft.com/office/drawing/2017/decorative" val="1"/>
              </a:ext>
            </a:extLst>
          </p:cNvPr>
          <p:cNvSpPr/>
          <p:nvPr/>
        </p:nvSpPr>
        <p:spPr>
          <a:xfrm>
            <a:off x="10909080" y="3832560"/>
            <a:ext cx="136800" cy="13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
        <p:nvSpPr>
          <p:cNvPr id="282" name="Rectángulo 41">
            <a:extLst>
              <a:ext uri="{C183D7F6-B498-43B3-948B-1728B52AA6E4}">
                <adec:decorative xmlns:adec="http://schemas.microsoft.com/office/drawing/2017/decorative" val="1"/>
              </a:ext>
            </a:extLst>
          </p:cNvPr>
          <p:cNvSpPr/>
          <p:nvPr/>
        </p:nvSpPr>
        <p:spPr>
          <a:xfrm>
            <a:off x="929520" y="3786480"/>
            <a:ext cx="10332360" cy="228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MX" sz="1800" spc="-1" strike="noStrike">
              <a:solidFill>
                <a:schemeClr val="lt1"/>
              </a:solidFill>
              <a:latin typeface="Quire Sans Pro Light"/>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707040"/>
            <a:ext cx="10515240" cy="639720"/>
          </a:xfrm>
          <a:prstGeom prst="rect">
            <a:avLst/>
          </a:prstGeom>
          <a:noFill/>
          <a:ln w="0">
            <a:noFill/>
          </a:ln>
        </p:spPr>
        <p:txBody>
          <a:bodyPr lIns="91440" rIns="91440" tIns="45720" bIns="45720" anchor="ctr">
            <a:normAutofit/>
          </a:bodyPr>
          <a:p>
            <a:pPr indent="0" defTabSz="914400">
              <a:lnSpc>
                <a:spcPct val="90000"/>
              </a:lnSpc>
              <a:buNone/>
            </a:pPr>
            <a:r>
              <a:rPr b="0" lang="es-MX" sz="3600" spc="-1" strike="noStrike">
                <a:solidFill>
                  <a:schemeClr val="dk1"/>
                </a:solidFill>
                <a:latin typeface="Tisa Offc Serif Pro"/>
              </a:rPr>
              <a:t>Cuadro financiero</a:t>
            </a:r>
            <a:endParaRPr b="0" lang="es-MX" sz="3600" spc="-1" strike="noStrike">
              <a:solidFill>
                <a:schemeClr val="dk1"/>
              </a:solidFill>
              <a:latin typeface="Quire Sans Pro Light"/>
            </a:endParaRPr>
          </a:p>
        </p:txBody>
      </p:sp>
      <p:graphicFrame>
        <p:nvGraphicFramePr>
          <p:cNvPr id="284" name="Tabla 9"/>
          <p:cNvGraphicFramePr/>
          <p:nvPr/>
        </p:nvGraphicFramePr>
        <p:xfrm>
          <a:off x="838080" y="1536840"/>
          <a:ext cx="10515240" cy="5069160"/>
        </p:xfrm>
        <a:graphic>
          <a:graphicData uri="http://schemas.openxmlformats.org/drawingml/2006/table">
            <a:tbl>
              <a:tblPr/>
              <a:tblGrid>
                <a:gridCol w="2737800"/>
                <a:gridCol w="1468080"/>
                <a:gridCol w="2103120"/>
                <a:gridCol w="2103120"/>
                <a:gridCol w="2103120"/>
              </a:tblGrid>
              <a:tr h="356040">
                <a:tc>
                  <a:txBody>
                    <a:bodyPr lIns="288000" anchor="ctr">
                      <a:noAutofit/>
                    </a:bodyPr>
                    <a:p>
                      <a:endParaRPr b="0" lang="es-MX" sz="1400" spc="-1" strike="noStrike">
                        <a:solidFill>
                          <a:schemeClr val="lt1"/>
                        </a:solidFill>
                        <a:latin typeface="Quire Sans Pro Light"/>
                      </a:endParaRPr>
                    </a:p>
                  </a:txBody>
                  <a:tcPr anchor="ctr" marL="288000" marR="91440">
                    <a:lnL w="6480">
                      <a:solidFill>
                        <a:srgbClr val="8c3a27"/>
                      </a:solidFill>
                      <a:prstDash val="solid"/>
                    </a:lnL>
                    <a:lnR>
                      <a:noFill/>
                    </a:lnR>
                    <a:lnT w="6480">
                      <a:solidFill>
                        <a:srgbClr val="8c3a27"/>
                      </a:solidFill>
                      <a:prstDash val="solid"/>
                    </a:lnT>
                    <a:lnB>
                      <a:noFill/>
                    </a:lnB>
                    <a:solidFill>
                      <a:srgbClr val="8c3a27"/>
                    </a:solidFill>
                  </a:tcPr>
                </a:tc>
                <a:tc>
                  <a:txBody>
                    <a:bodyPr anchor="ctr">
                      <a:noAutofit/>
                    </a:bodyPr>
                    <a:p>
                      <a:pPr algn="r" defTabSz="914400">
                        <a:lnSpc>
                          <a:spcPct val="100000"/>
                        </a:lnSpc>
                      </a:pPr>
                      <a:r>
                        <a:rPr b="1" lang="es-MX" sz="1300" spc="-1" strike="noStrike">
                          <a:solidFill>
                            <a:schemeClr val="lt1"/>
                          </a:solidFill>
                          <a:latin typeface="Quire Sans Pro Light"/>
                        </a:rPr>
                        <a:t>AÑO 1</a:t>
                      </a:r>
                      <a:endParaRPr b="0" lang="es-MX" sz="1300" spc="-1" strike="noStrike">
                        <a:solidFill>
                          <a:srgbClr val="ffffff"/>
                        </a:solidFill>
                        <a:latin typeface="Arial"/>
                      </a:endParaRPr>
                    </a:p>
                  </a:txBody>
                  <a:tcPr anchor="ctr" marL="91440" marR="91440">
                    <a:lnL>
                      <a:noFill/>
                    </a:lnL>
                    <a:lnR>
                      <a:noFill/>
                    </a:lnR>
                    <a:lnT w="6480">
                      <a:solidFill>
                        <a:srgbClr val="8c3a27"/>
                      </a:solidFill>
                      <a:prstDash val="solid"/>
                    </a:lnT>
                    <a:lnB>
                      <a:noFill/>
                    </a:lnB>
                    <a:solidFill>
                      <a:srgbClr val="8c3a27"/>
                    </a:solidFill>
                  </a:tcPr>
                </a:tc>
                <a:tc>
                  <a:txBody>
                    <a:bodyPr anchor="ctr">
                      <a:noAutofit/>
                    </a:bodyPr>
                    <a:p>
                      <a:pPr algn="r" defTabSz="914400">
                        <a:lnSpc>
                          <a:spcPct val="100000"/>
                        </a:lnSpc>
                      </a:pPr>
                      <a:r>
                        <a:rPr b="1" lang="es-MX" sz="1300" spc="-1" strike="noStrike">
                          <a:solidFill>
                            <a:schemeClr val="lt1"/>
                          </a:solidFill>
                          <a:latin typeface="Quire Sans Pro Light"/>
                        </a:rPr>
                        <a:t>AÑO 2</a:t>
                      </a:r>
                      <a:endParaRPr b="0" lang="es-MX" sz="1300" spc="-1" strike="noStrike">
                        <a:solidFill>
                          <a:srgbClr val="ffffff"/>
                        </a:solidFill>
                        <a:latin typeface="Arial"/>
                      </a:endParaRPr>
                    </a:p>
                  </a:txBody>
                  <a:tcPr anchor="ctr" marL="91440" marR="91440">
                    <a:lnL>
                      <a:noFill/>
                    </a:lnL>
                    <a:lnR>
                      <a:noFill/>
                    </a:lnR>
                    <a:lnT w="6480">
                      <a:solidFill>
                        <a:srgbClr val="8c3a27"/>
                      </a:solidFill>
                      <a:prstDash val="solid"/>
                    </a:lnT>
                    <a:lnB>
                      <a:noFill/>
                    </a:lnB>
                    <a:solidFill>
                      <a:srgbClr val="8c3a27"/>
                    </a:solidFill>
                  </a:tcPr>
                </a:tc>
                <a:tc>
                  <a:txBody>
                    <a:bodyPr anchor="ctr">
                      <a:noAutofit/>
                    </a:bodyPr>
                    <a:p>
                      <a:pPr algn="r" defTabSz="914400">
                        <a:lnSpc>
                          <a:spcPct val="100000"/>
                        </a:lnSpc>
                      </a:pPr>
                      <a:r>
                        <a:rPr b="1" lang="es-MX" sz="1300" spc="-1" strike="noStrike">
                          <a:solidFill>
                            <a:schemeClr val="lt1"/>
                          </a:solidFill>
                          <a:latin typeface="Quire Sans Pro Light"/>
                        </a:rPr>
                        <a:t>AÑO 3</a:t>
                      </a:r>
                      <a:endParaRPr b="0" lang="es-MX" sz="1300" spc="-1" strike="noStrike">
                        <a:solidFill>
                          <a:srgbClr val="ffffff"/>
                        </a:solidFill>
                        <a:latin typeface="Arial"/>
                      </a:endParaRPr>
                    </a:p>
                  </a:txBody>
                  <a:tcPr anchor="ctr" marL="91440" marR="91440">
                    <a:lnL>
                      <a:noFill/>
                    </a:lnL>
                    <a:lnR>
                      <a:noFill/>
                    </a:lnR>
                    <a:lnT w="6480">
                      <a:solidFill>
                        <a:srgbClr val="8c3a27"/>
                      </a:solidFill>
                      <a:prstDash val="solid"/>
                    </a:lnT>
                    <a:lnB>
                      <a:noFill/>
                    </a:lnB>
                    <a:solidFill>
                      <a:srgbClr val="8c3a27"/>
                    </a:solidFill>
                  </a:tcPr>
                </a:tc>
                <a:tc>
                  <a:txBody>
                    <a:bodyPr rIns="274320" anchor="ctr">
                      <a:noAutofit/>
                    </a:bodyPr>
                    <a:p>
                      <a:pPr algn="r" defTabSz="914400">
                        <a:lnSpc>
                          <a:spcPct val="100000"/>
                        </a:lnSpc>
                      </a:pPr>
                      <a:r>
                        <a:rPr b="1" lang="es-MX" sz="1300" spc="-1" strike="noStrike">
                          <a:solidFill>
                            <a:schemeClr val="lt1"/>
                          </a:solidFill>
                          <a:latin typeface="Quire Sans Pro Light"/>
                        </a:rPr>
                        <a:t>DELTA</a:t>
                      </a:r>
                      <a:endParaRPr b="0" lang="es-MX" sz="1300" spc="-1" strike="noStrike">
                        <a:solidFill>
                          <a:srgbClr val="ffffff"/>
                        </a:solidFill>
                        <a:latin typeface="Arial"/>
                      </a:endParaRPr>
                    </a:p>
                  </a:txBody>
                  <a:tcPr anchor="ctr" marL="91440" marR="274320">
                    <a:lnL>
                      <a:noFill/>
                    </a:lnL>
                    <a:lnR w="6480">
                      <a:solidFill>
                        <a:srgbClr val="8c3a27"/>
                      </a:solidFill>
                      <a:prstDash val="solid"/>
                    </a:lnR>
                    <a:lnT w="6480">
                      <a:solidFill>
                        <a:srgbClr val="8c3a27"/>
                      </a:solidFill>
                      <a:prstDash val="solid"/>
                    </a:lnT>
                    <a:lnB>
                      <a:noFill/>
                    </a:lnB>
                    <a:solidFill>
                      <a:srgbClr val="8c3a27"/>
                    </a:solidFill>
                  </a:tcPr>
                </a:tc>
              </a:tr>
              <a:tr h="356040">
                <a:tc>
                  <a:txBody>
                    <a:bodyPr lIns="288000" anchor="ctr">
                      <a:noAutofit/>
                    </a:bodyPr>
                    <a:p>
                      <a:pPr defTabSz="914400">
                        <a:lnSpc>
                          <a:spcPct val="100000"/>
                        </a:lnSpc>
                      </a:pPr>
                      <a:r>
                        <a:rPr b="0" lang="es-MX" sz="1400" spc="-1" strike="noStrike">
                          <a:solidFill>
                            <a:schemeClr val="dk1"/>
                          </a:solidFill>
                          <a:latin typeface="Quire Sans Pro Light"/>
                        </a:rPr>
                        <a:t>Ingresos</a:t>
                      </a:r>
                      <a:endParaRPr b="0" lang="es-MX" sz="1400" spc="-1" strike="noStrike">
                        <a:solidFill>
                          <a:srgbClr val="000000"/>
                        </a:solidFill>
                        <a:latin typeface="Arial"/>
                      </a:endParaRPr>
                    </a:p>
                  </a:txBody>
                  <a:tcPr anchor="ctr" marL="288000" marR="91440">
                    <a:lnL w="6480">
                      <a:solidFill>
                        <a:srgbClr val="8c3a27"/>
                      </a:solidFill>
                      <a:prstDash val="solid"/>
                    </a:lnL>
                    <a:lnR>
                      <a:noFill/>
                    </a:lnR>
                    <a:lnT w="6480">
                      <a:solidFill>
                        <a:srgbClr val="8c3a27"/>
                      </a:solidFill>
                      <a:prstDash val="solid"/>
                    </a:lnT>
                    <a:lnB w="6480">
                      <a:solidFill>
                        <a:srgbClr val="8c3a27"/>
                      </a:solidFill>
                      <a:prstDash val="solid"/>
                    </a:lnB>
                    <a:noFill/>
                  </a:tcPr>
                </a:tc>
                <a:tc>
                  <a:txBody>
                    <a:bodyPr anchor="ctr">
                      <a:noAutofit/>
                    </a:bodyPr>
                    <a:p>
                      <a:endParaRPr b="0" lang="es-MX" sz="1400" spc="-1" strike="noStrike">
                        <a:solidFill>
                          <a:schemeClr val="dk1"/>
                        </a:solidFill>
                        <a:latin typeface="Quire Sans Pro Light"/>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endParaRPr b="0" lang="es-MX" sz="1400" spc="-1" strike="noStrike">
                        <a:solidFill>
                          <a:schemeClr val="dk1"/>
                        </a:solidFill>
                        <a:latin typeface="Quire Sans Pro Light"/>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endParaRPr b="0" lang="es-MX" sz="1400" spc="-1" strike="noStrike">
                        <a:solidFill>
                          <a:schemeClr val="dk1"/>
                        </a:solidFill>
                        <a:latin typeface="Quire Sans Pro Light"/>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rIns="320040" anchor="ctr">
                      <a:noAutofit/>
                    </a:bodyPr>
                    <a:p>
                      <a:endParaRPr b="0" lang="es-MX" sz="1400" spc="-1" strike="noStrike">
                        <a:solidFill>
                          <a:schemeClr val="dk1"/>
                        </a:solidFill>
                        <a:latin typeface="Quire Sans Pro Light"/>
                      </a:endParaRPr>
                    </a:p>
                  </a:txBody>
                  <a:tcPr anchor="ctr" marL="91440" marR="320040">
                    <a:lnL>
                      <a:noFill/>
                    </a:lnL>
                    <a:lnR w="6480">
                      <a:solidFill>
                        <a:srgbClr val="8c3a27"/>
                      </a:solidFill>
                      <a:prstDash val="solid"/>
                    </a:lnR>
                    <a:lnT w="6480">
                      <a:solidFill>
                        <a:srgbClr val="8c3a27"/>
                      </a:solidFill>
                      <a:prstDash val="solid"/>
                    </a:lnT>
                    <a:lnB w="6480">
                      <a:solidFill>
                        <a:srgbClr val="8c3a27"/>
                      </a:solidFill>
                      <a:prstDash val="solid"/>
                    </a:lnB>
                    <a:noFill/>
                  </a:tcPr>
                </a:tc>
              </a:tr>
              <a:tr h="356040">
                <a:tc>
                  <a:txBody>
                    <a:bodyPr lIns="288000" anchor="ctr">
                      <a:noAutofit/>
                    </a:bodyPr>
                    <a:p>
                      <a:pPr marL="457200" defTabSz="914400">
                        <a:lnSpc>
                          <a:spcPct val="100000"/>
                        </a:lnSpc>
                      </a:pPr>
                      <a:r>
                        <a:rPr b="0" lang="es-MX" sz="1400" spc="-1" strike="noStrike">
                          <a:solidFill>
                            <a:schemeClr val="dk1"/>
                          </a:solidFill>
                          <a:latin typeface="Quire Sans Pro Light"/>
                        </a:rPr>
                        <a:t>Usuarios</a:t>
                      </a:r>
                      <a:endParaRPr b="0" lang="es-MX" sz="1400" spc="-1" strike="noStrike">
                        <a:solidFill>
                          <a:srgbClr val="000000"/>
                        </a:solidFill>
                        <a:latin typeface="Arial"/>
                      </a:endParaRPr>
                    </a:p>
                  </a:txBody>
                  <a:tcPr anchor="ctr" marL="288000" marR="91440">
                    <a:lnL w="6480">
                      <a:solidFill>
                        <a:srgbClr val="8c3a27"/>
                      </a:solidFill>
                      <a:prstDash val="solid"/>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50 000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400 000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1 600 000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rIns="320040" anchor="ctr">
                      <a:noAutofit/>
                    </a:bodyPr>
                    <a:p>
                      <a:endParaRPr b="0" lang="es-MX" sz="1400" spc="-1" strike="noStrike">
                        <a:solidFill>
                          <a:schemeClr val="dk1"/>
                        </a:solidFill>
                        <a:latin typeface="Quire Sans Pro Light"/>
                      </a:endParaRPr>
                    </a:p>
                  </a:txBody>
                  <a:tcPr anchor="ctr" marL="91440" marR="320040">
                    <a:lnL>
                      <a:noFill/>
                    </a:lnL>
                    <a:lnR w="6480">
                      <a:solidFill>
                        <a:srgbClr val="8c3a27"/>
                      </a:solidFill>
                      <a:prstDash val="solid"/>
                    </a:lnR>
                    <a:lnT>
                      <a:noFill/>
                    </a:lnT>
                    <a:lnB>
                      <a:noFill/>
                    </a:lnB>
                    <a:noFill/>
                  </a:tcPr>
                </a:tc>
              </a:tr>
              <a:tr h="356040">
                <a:tc>
                  <a:txBody>
                    <a:bodyPr lIns="288000" anchor="ctr">
                      <a:noAutofit/>
                    </a:bodyPr>
                    <a:p>
                      <a:pPr marL="457200" defTabSz="914400">
                        <a:lnSpc>
                          <a:spcPct val="100000"/>
                        </a:lnSpc>
                      </a:pPr>
                      <a:r>
                        <a:rPr b="0" lang="es-MX" sz="1400" spc="-1" strike="noStrike">
                          <a:solidFill>
                            <a:schemeClr val="dk1"/>
                          </a:solidFill>
                          <a:latin typeface="Quire Sans Pro Light"/>
                        </a:rPr>
                        <a:t>Ventas</a:t>
                      </a:r>
                      <a:endParaRPr b="0" lang="es-MX" sz="1400" spc="-1" strike="noStrike">
                        <a:solidFill>
                          <a:srgbClr val="000000"/>
                        </a:solidFill>
                        <a:latin typeface="Arial"/>
                      </a:endParaRPr>
                    </a:p>
                  </a:txBody>
                  <a:tcPr anchor="ctr" marL="288000" marR="91440">
                    <a:lnL w="6480">
                      <a:solidFill>
                        <a:srgbClr val="8c3a27"/>
                      </a:solidFill>
                      <a:prstDash val="solid"/>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500 000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4 000 000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16 000 000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rIns="320040" anchor="ctr">
                      <a:noAutofit/>
                    </a:bodyPr>
                    <a:p>
                      <a:endParaRPr b="0" lang="es-MX" sz="1400" spc="-1" strike="noStrike">
                        <a:solidFill>
                          <a:schemeClr val="dk1"/>
                        </a:solidFill>
                        <a:latin typeface="Quire Sans Pro Light"/>
                      </a:endParaRPr>
                    </a:p>
                  </a:txBody>
                  <a:tcPr anchor="ctr" marL="91440" marR="320040">
                    <a:lnL>
                      <a:noFill/>
                    </a:lnL>
                    <a:lnR w="6480">
                      <a:solidFill>
                        <a:srgbClr val="8c3a27"/>
                      </a:solidFill>
                      <a:prstDash val="solid"/>
                    </a:lnR>
                    <a:lnT w="6480">
                      <a:solidFill>
                        <a:srgbClr val="8c3a27"/>
                      </a:solidFill>
                      <a:prstDash val="solid"/>
                    </a:lnT>
                    <a:lnB w="6480">
                      <a:solidFill>
                        <a:srgbClr val="8c3a27"/>
                      </a:solidFill>
                      <a:prstDash val="solid"/>
                    </a:lnB>
                    <a:noFill/>
                  </a:tcPr>
                </a:tc>
              </a:tr>
              <a:tr h="356040">
                <a:tc>
                  <a:txBody>
                    <a:bodyPr lIns="288000" anchor="ctr">
                      <a:noAutofit/>
                    </a:bodyPr>
                    <a:p>
                      <a:pPr marL="457200" defTabSz="914400">
                        <a:lnSpc>
                          <a:spcPct val="100000"/>
                        </a:lnSpc>
                      </a:pPr>
                      <a:r>
                        <a:rPr b="0" lang="es-MX" sz="1400" spc="-1" strike="noStrike">
                          <a:solidFill>
                            <a:schemeClr val="dk1"/>
                          </a:solidFill>
                          <a:latin typeface="Quire Sans Pro Light"/>
                        </a:rPr>
                        <a:t>Precio medio por venta</a:t>
                      </a:r>
                      <a:endParaRPr b="0" lang="es-MX" sz="1400" spc="-1" strike="noStrike">
                        <a:solidFill>
                          <a:srgbClr val="000000"/>
                        </a:solidFill>
                        <a:latin typeface="Arial"/>
                      </a:endParaRPr>
                    </a:p>
                  </a:txBody>
                  <a:tcPr anchor="ctr" marL="288000" marR="91440">
                    <a:lnL w="6480">
                      <a:solidFill>
                        <a:srgbClr val="8c3a27"/>
                      </a:solidFill>
                      <a:prstDash val="solid"/>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75</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80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90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rIns="320040" anchor="ctr">
                      <a:noAutofit/>
                    </a:bodyPr>
                    <a:p>
                      <a:endParaRPr b="0" lang="es-MX" sz="1400" spc="-1" strike="noStrike">
                        <a:solidFill>
                          <a:schemeClr val="dk1"/>
                        </a:solidFill>
                        <a:latin typeface="Quire Sans Pro Light"/>
                      </a:endParaRPr>
                    </a:p>
                  </a:txBody>
                  <a:tcPr anchor="ctr" marL="91440" marR="320040">
                    <a:lnL>
                      <a:noFill/>
                    </a:lnL>
                    <a:lnR w="6480">
                      <a:solidFill>
                        <a:srgbClr val="8c3a27"/>
                      </a:solidFill>
                      <a:prstDash val="solid"/>
                    </a:lnR>
                    <a:lnT>
                      <a:noFill/>
                    </a:lnT>
                    <a:lnB>
                      <a:noFill/>
                    </a:lnB>
                    <a:noFill/>
                  </a:tcPr>
                </a:tc>
              </a:tr>
              <a:tr h="356040">
                <a:tc>
                  <a:txBody>
                    <a:bodyPr lIns="288000" anchor="ctr">
                      <a:noAutofit/>
                    </a:bodyPr>
                    <a:p>
                      <a:pPr marL="457200" defTabSz="914400">
                        <a:lnSpc>
                          <a:spcPct val="100000"/>
                        </a:lnSpc>
                      </a:pPr>
                      <a:r>
                        <a:rPr b="0" lang="es-MX" sz="1400" spc="-1" strike="noStrike">
                          <a:solidFill>
                            <a:schemeClr val="dk1"/>
                          </a:solidFill>
                          <a:latin typeface="Quire Sans Pro Light"/>
                        </a:rPr>
                        <a:t>15 % de los ingresos</a:t>
                      </a:r>
                      <a:endParaRPr b="0" lang="es-MX" sz="1400" spc="-1" strike="noStrike">
                        <a:solidFill>
                          <a:srgbClr val="000000"/>
                        </a:solidFill>
                        <a:latin typeface="Arial"/>
                      </a:endParaRPr>
                    </a:p>
                  </a:txBody>
                  <a:tcPr anchor="ctr" marL="288000" marR="91440">
                    <a:lnL w="6480">
                      <a:solidFill>
                        <a:srgbClr val="8c3a27"/>
                      </a:solidFill>
                      <a:prstDash val="solid"/>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5 625 000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48 000 000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216 000 000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rIns="320040" anchor="ctr">
                      <a:noAutofit/>
                    </a:bodyPr>
                    <a:p>
                      <a:endParaRPr b="0" lang="es-MX" sz="1400" spc="-1" strike="noStrike">
                        <a:solidFill>
                          <a:schemeClr val="dk1"/>
                        </a:solidFill>
                        <a:latin typeface="Quire Sans Pro Light"/>
                      </a:endParaRPr>
                    </a:p>
                  </a:txBody>
                  <a:tcPr anchor="ctr" marL="91440" marR="320040">
                    <a:lnL>
                      <a:noFill/>
                    </a:lnL>
                    <a:lnR w="6480">
                      <a:solidFill>
                        <a:srgbClr val="8c3a27"/>
                      </a:solidFill>
                      <a:prstDash val="solid"/>
                    </a:lnR>
                    <a:lnT w="6480">
                      <a:solidFill>
                        <a:srgbClr val="8c3a27"/>
                      </a:solidFill>
                      <a:prstDash val="solid"/>
                    </a:lnT>
                    <a:lnB w="6480">
                      <a:solidFill>
                        <a:srgbClr val="8c3a27"/>
                      </a:solidFill>
                      <a:prstDash val="solid"/>
                    </a:lnB>
                    <a:noFill/>
                  </a:tcPr>
                </a:tc>
              </a:tr>
              <a:tr h="356040">
                <a:tc>
                  <a:txBody>
                    <a:bodyPr lIns="288000" anchor="ctr">
                      <a:noAutofit/>
                    </a:bodyPr>
                    <a:p>
                      <a:pPr defTabSz="914400">
                        <a:lnSpc>
                          <a:spcPct val="100000"/>
                        </a:lnSpc>
                      </a:pPr>
                      <a:r>
                        <a:rPr b="1" lang="es-MX" sz="1400" spc="-1" strike="noStrike">
                          <a:solidFill>
                            <a:schemeClr val="dk1"/>
                          </a:solidFill>
                          <a:latin typeface="Quire Sans Pro Light"/>
                        </a:rPr>
                        <a:t>Beneficio bruto</a:t>
                      </a:r>
                      <a:endParaRPr b="0" lang="es-MX" sz="1400" spc="-1" strike="noStrike">
                        <a:solidFill>
                          <a:srgbClr val="000000"/>
                        </a:solidFill>
                        <a:latin typeface="Arial"/>
                      </a:endParaRPr>
                    </a:p>
                  </a:txBody>
                  <a:tcPr anchor="ctr" marL="288000" marR="91440">
                    <a:lnL w="6480">
                      <a:solidFill>
                        <a:srgbClr val="8c3a27"/>
                      </a:solidFill>
                      <a:prstDash val="solid"/>
                    </a:lnL>
                    <a:lnR>
                      <a:noFill/>
                    </a:lnR>
                    <a:lnT>
                      <a:noFill/>
                    </a:lnT>
                    <a:lnB>
                      <a:noFill/>
                    </a:lnB>
                    <a:noFill/>
                  </a:tcPr>
                </a:tc>
                <a:tc>
                  <a:txBody>
                    <a:bodyPr anchor="ctr">
                      <a:noAutofit/>
                    </a:bodyPr>
                    <a:p>
                      <a:pPr algn="r" defTabSz="914400">
                        <a:lnSpc>
                          <a:spcPct val="100000"/>
                        </a:lnSpc>
                      </a:pPr>
                      <a:r>
                        <a:rPr b="1" lang="es-MX" sz="1400" spc="-1" strike="noStrike">
                          <a:solidFill>
                            <a:schemeClr val="dk1"/>
                          </a:solidFill>
                          <a:latin typeface="Quire Sans Pro Light"/>
                        </a:rPr>
                        <a:t>5 625 000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1" lang="es-MX" sz="1400" spc="-1" strike="noStrike">
                          <a:solidFill>
                            <a:schemeClr val="dk1"/>
                          </a:solidFill>
                          <a:latin typeface="Quire Sans Pro Light"/>
                        </a:rPr>
                        <a:t>48 000 000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1" lang="es-MX" sz="1400" spc="-1" strike="noStrike">
                          <a:solidFill>
                            <a:schemeClr val="dk1"/>
                          </a:solidFill>
                          <a:latin typeface="Quire Sans Pro Light"/>
                        </a:rPr>
                        <a:t>216 000 000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rIns="320040" anchor="ctr">
                      <a:noAutofit/>
                    </a:bodyPr>
                    <a:p>
                      <a:endParaRPr b="0" lang="es-MX" sz="1400" spc="-1" strike="noStrike">
                        <a:solidFill>
                          <a:schemeClr val="dk1"/>
                        </a:solidFill>
                        <a:latin typeface="Quire Sans Pro Light"/>
                      </a:endParaRPr>
                    </a:p>
                  </a:txBody>
                  <a:tcPr anchor="ctr" marL="91440" marR="320040">
                    <a:lnL>
                      <a:noFill/>
                    </a:lnL>
                    <a:lnR w="6480">
                      <a:solidFill>
                        <a:srgbClr val="8c3a27"/>
                      </a:solidFill>
                      <a:prstDash val="solid"/>
                    </a:lnR>
                    <a:lnT>
                      <a:noFill/>
                    </a:lnT>
                    <a:lnB>
                      <a:noFill/>
                    </a:lnB>
                    <a:noFill/>
                  </a:tcPr>
                </a:tc>
              </a:tr>
              <a:tr h="356040">
                <a:tc>
                  <a:txBody>
                    <a:bodyPr lIns="288000" anchor="ctr">
                      <a:noAutofit/>
                    </a:bodyPr>
                    <a:p>
                      <a:pPr defTabSz="914400">
                        <a:lnSpc>
                          <a:spcPct val="100000"/>
                        </a:lnSpc>
                      </a:pPr>
                      <a:r>
                        <a:rPr b="0" lang="es-MX" sz="1400" spc="-1" strike="noStrike">
                          <a:solidFill>
                            <a:schemeClr val="dk1"/>
                          </a:solidFill>
                          <a:latin typeface="Quire Sans Pro Light"/>
                        </a:rPr>
                        <a:t>Gastos</a:t>
                      </a:r>
                      <a:endParaRPr b="0" lang="es-MX" sz="1400" spc="-1" strike="noStrike">
                        <a:solidFill>
                          <a:srgbClr val="000000"/>
                        </a:solidFill>
                        <a:latin typeface="Arial"/>
                      </a:endParaRPr>
                    </a:p>
                  </a:txBody>
                  <a:tcPr anchor="ctr" marL="288000" marR="91440">
                    <a:lnL w="6480">
                      <a:solidFill>
                        <a:srgbClr val="8c3a27"/>
                      </a:solidFill>
                      <a:prstDash val="solid"/>
                    </a:lnL>
                    <a:lnR>
                      <a:noFill/>
                    </a:lnR>
                    <a:lnT w="6480">
                      <a:solidFill>
                        <a:srgbClr val="8c3a27"/>
                      </a:solidFill>
                      <a:prstDash val="solid"/>
                    </a:lnT>
                    <a:lnB w="6480">
                      <a:solidFill>
                        <a:srgbClr val="8c3a27"/>
                      </a:solidFill>
                      <a:prstDash val="solid"/>
                    </a:lnB>
                    <a:noFill/>
                  </a:tcPr>
                </a:tc>
                <a:tc>
                  <a:txBody>
                    <a:bodyPr anchor="ctr">
                      <a:noAutofit/>
                    </a:bodyPr>
                    <a:p>
                      <a:endParaRPr b="0" lang="es-MX" sz="1400" spc="-1" strike="noStrike">
                        <a:solidFill>
                          <a:schemeClr val="dk1"/>
                        </a:solidFill>
                        <a:latin typeface="Quire Sans Pro Light"/>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endParaRPr b="0" lang="es-MX" sz="1400" spc="-1" strike="noStrike">
                        <a:solidFill>
                          <a:schemeClr val="dk1"/>
                        </a:solidFill>
                        <a:latin typeface="Quire Sans Pro Light"/>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endParaRPr b="0" lang="es-MX" sz="1400" spc="-1" strike="noStrike">
                        <a:solidFill>
                          <a:schemeClr val="dk1"/>
                        </a:solidFill>
                        <a:latin typeface="Quire Sans Pro Light"/>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rIns="320040" anchor="ctr">
                      <a:noAutofit/>
                    </a:bodyPr>
                    <a:p>
                      <a:endParaRPr b="0" lang="es-MX" sz="1400" spc="-1" strike="noStrike">
                        <a:solidFill>
                          <a:schemeClr val="dk1"/>
                        </a:solidFill>
                        <a:latin typeface="Quire Sans Pro Light"/>
                      </a:endParaRPr>
                    </a:p>
                  </a:txBody>
                  <a:tcPr anchor="ctr" marL="91440" marR="320040">
                    <a:lnL>
                      <a:noFill/>
                    </a:lnL>
                    <a:lnR w="6480">
                      <a:solidFill>
                        <a:srgbClr val="8c3a27"/>
                      </a:solidFill>
                      <a:prstDash val="solid"/>
                    </a:lnR>
                    <a:lnT w="6480">
                      <a:solidFill>
                        <a:srgbClr val="8c3a27"/>
                      </a:solidFill>
                      <a:prstDash val="solid"/>
                    </a:lnT>
                    <a:lnB w="6480">
                      <a:solidFill>
                        <a:srgbClr val="8c3a27"/>
                      </a:solidFill>
                      <a:prstDash val="solid"/>
                    </a:lnB>
                    <a:noFill/>
                  </a:tcPr>
                </a:tc>
              </a:tr>
              <a:tr h="356040">
                <a:tc>
                  <a:txBody>
                    <a:bodyPr lIns="288000" anchor="ctr">
                      <a:noAutofit/>
                    </a:bodyPr>
                    <a:p>
                      <a:pPr marL="457200" defTabSz="914400">
                        <a:lnSpc>
                          <a:spcPct val="100000"/>
                        </a:lnSpc>
                        <a:tabLst>
                          <a:tab algn="l" pos="0"/>
                        </a:tabLst>
                      </a:pPr>
                      <a:r>
                        <a:rPr b="0" lang="es-MX" sz="1400" spc="-1" strike="noStrike">
                          <a:solidFill>
                            <a:schemeClr val="dk1"/>
                          </a:solidFill>
                          <a:latin typeface="Quire Sans Pro Light"/>
                        </a:rPr>
                        <a:t>Ventas y marketing</a:t>
                      </a:r>
                      <a:endParaRPr b="0" lang="es-MX" sz="1400" spc="-1" strike="noStrike">
                        <a:solidFill>
                          <a:srgbClr val="000000"/>
                        </a:solidFill>
                        <a:latin typeface="Arial"/>
                      </a:endParaRPr>
                    </a:p>
                  </a:txBody>
                  <a:tcPr anchor="ctr" marL="288000" marR="91440">
                    <a:lnL w="6480">
                      <a:solidFill>
                        <a:srgbClr val="8c3a27"/>
                      </a:solidFill>
                      <a:prstDash val="solid"/>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5 062 500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38 400 000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151 200 000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rIns="320040" anchor="ctr">
                      <a:noAutofit/>
                    </a:bodyPr>
                    <a:p>
                      <a:pPr algn="r" defTabSz="914400">
                        <a:lnSpc>
                          <a:spcPct val="100000"/>
                        </a:lnSpc>
                      </a:pPr>
                      <a:r>
                        <a:rPr b="0" lang="es-MX" sz="1400" spc="-1" strike="noStrike">
                          <a:solidFill>
                            <a:schemeClr val="dk1"/>
                          </a:solidFill>
                          <a:latin typeface="Quire Sans Pro Light"/>
                        </a:rPr>
                        <a:t>70 %</a:t>
                      </a:r>
                      <a:endParaRPr b="0" lang="es-MX" sz="1400" spc="-1" strike="noStrike">
                        <a:solidFill>
                          <a:srgbClr val="000000"/>
                        </a:solidFill>
                        <a:latin typeface="Arial"/>
                      </a:endParaRPr>
                    </a:p>
                  </a:txBody>
                  <a:tcPr anchor="ctr" marL="91440" marR="320040">
                    <a:lnL>
                      <a:noFill/>
                    </a:lnL>
                    <a:lnR w="6480">
                      <a:solidFill>
                        <a:srgbClr val="8c3a27"/>
                      </a:solidFill>
                      <a:prstDash val="solid"/>
                    </a:lnR>
                    <a:lnT>
                      <a:noFill/>
                    </a:lnT>
                    <a:lnB>
                      <a:noFill/>
                    </a:lnB>
                    <a:noFill/>
                  </a:tcPr>
                </a:tc>
              </a:tr>
              <a:tr h="356040">
                <a:tc>
                  <a:txBody>
                    <a:bodyPr lIns="288000" anchor="ctr">
                      <a:noAutofit/>
                    </a:bodyPr>
                    <a:p>
                      <a:pPr marL="457200" defTabSz="914400">
                        <a:lnSpc>
                          <a:spcPct val="100000"/>
                        </a:lnSpc>
                        <a:tabLst>
                          <a:tab algn="l" pos="0"/>
                        </a:tabLst>
                      </a:pPr>
                      <a:r>
                        <a:rPr b="0" lang="es-MX" sz="1400" spc="-1" strike="noStrike">
                          <a:solidFill>
                            <a:schemeClr val="dk1"/>
                          </a:solidFill>
                          <a:latin typeface="Quire Sans Pro Light"/>
                        </a:rPr>
                        <a:t>Atención al cliente</a:t>
                      </a:r>
                      <a:endParaRPr b="0" lang="es-MX" sz="1400" spc="-1" strike="noStrike">
                        <a:solidFill>
                          <a:srgbClr val="000000"/>
                        </a:solidFill>
                        <a:latin typeface="Arial"/>
                      </a:endParaRPr>
                    </a:p>
                  </a:txBody>
                  <a:tcPr anchor="ctr" marL="288000" marR="91440">
                    <a:lnL w="6480">
                      <a:solidFill>
                        <a:srgbClr val="8c3a27"/>
                      </a:solidFill>
                      <a:prstDash val="solid"/>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1 687 500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9 600 000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21 600 000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rIns="320040" anchor="ctr">
                      <a:noAutofit/>
                    </a:bodyPr>
                    <a:p>
                      <a:pPr algn="r" defTabSz="914400">
                        <a:lnSpc>
                          <a:spcPct val="100000"/>
                        </a:lnSpc>
                      </a:pPr>
                      <a:r>
                        <a:rPr b="0" lang="es-MX" sz="1400" spc="-1" strike="noStrike">
                          <a:solidFill>
                            <a:schemeClr val="dk1"/>
                          </a:solidFill>
                          <a:latin typeface="Quire Sans Pro Light"/>
                        </a:rPr>
                        <a:t>10 %</a:t>
                      </a:r>
                      <a:endParaRPr b="0" lang="es-MX" sz="1400" spc="-1" strike="noStrike">
                        <a:solidFill>
                          <a:srgbClr val="000000"/>
                        </a:solidFill>
                        <a:latin typeface="Arial"/>
                      </a:endParaRPr>
                    </a:p>
                  </a:txBody>
                  <a:tcPr anchor="ctr" marL="91440" marR="320040">
                    <a:lnL>
                      <a:noFill/>
                    </a:lnL>
                    <a:lnR w="6480">
                      <a:solidFill>
                        <a:srgbClr val="8c3a27"/>
                      </a:solidFill>
                      <a:prstDash val="solid"/>
                    </a:lnR>
                    <a:lnT w="6480">
                      <a:solidFill>
                        <a:srgbClr val="8c3a27"/>
                      </a:solidFill>
                      <a:prstDash val="solid"/>
                    </a:lnT>
                    <a:lnB w="6480">
                      <a:solidFill>
                        <a:srgbClr val="8c3a27"/>
                      </a:solidFill>
                      <a:prstDash val="solid"/>
                    </a:lnB>
                    <a:noFill/>
                  </a:tcPr>
                </a:tc>
              </a:tr>
              <a:tr h="356040">
                <a:tc>
                  <a:txBody>
                    <a:bodyPr lIns="288000" anchor="ctr">
                      <a:noAutofit/>
                    </a:bodyPr>
                    <a:p>
                      <a:pPr marL="457200" defTabSz="914400">
                        <a:lnSpc>
                          <a:spcPct val="100000"/>
                        </a:lnSpc>
                        <a:tabLst>
                          <a:tab algn="l" pos="0"/>
                        </a:tabLst>
                      </a:pPr>
                      <a:r>
                        <a:rPr b="0" lang="es-MX" sz="1400" spc="-1" strike="noStrike">
                          <a:solidFill>
                            <a:schemeClr val="dk1"/>
                          </a:solidFill>
                          <a:latin typeface="Quire Sans Pro Light"/>
                        </a:rPr>
                        <a:t>Desarrollo del producto</a:t>
                      </a:r>
                      <a:endParaRPr b="0" lang="es-MX" sz="1400" spc="-1" strike="noStrike">
                        <a:solidFill>
                          <a:srgbClr val="000000"/>
                        </a:solidFill>
                        <a:latin typeface="Arial"/>
                      </a:endParaRPr>
                    </a:p>
                  </a:txBody>
                  <a:tcPr anchor="ctr" marL="288000" marR="91440">
                    <a:lnL w="6480">
                      <a:solidFill>
                        <a:srgbClr val="8c3a27"/>
                      </a:solidFill>
                      <a:prstDash val="solid"/>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562 500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2 400 000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r" defTabSz="914400">
                        <a:lnSpc>
                          <a:spcPct val="100000"/>
                        </a:lnSpc>
                      </a:pPr>
                      <a:r>
                        <a:rPr b="0" lang="es-MX" sz="1400" spc="-1" strike="noStrike">
                          <a:solidFill>
                            <a:schemeClr val="dk1"/>
                          </a:solidFill>
                          <a:latin typeface="Quire Sans Pro Light"/>
                        </a:rPr>
                        <a:t>10 800 000</a:t>
                      </a:r>
                      <a:endParaRPr b="0" lang="es-MX" sz="1400" spc="-1" strike="noStrike">
                        <a:solidFill>
                          <a:srgbClr val="000000"/>
                        </a:solidFill>
                        <a:latin typeface="Arial"/>
                      </a:endParaRPr>
                    </a:p>
                  </a:txBody>
                  <a:tcPr anchor="ctr" marL="91440" marR="91440">
                    <a:lnL>
                      <a:noFill/>
                    </a:lnL>
                    <a:lnR>
                      <a:noFill/>
                    </a:lnR>
                    <a:lnT>
                      <a:noFill/>
                    </a:lnT>
                    <a:lnB>
                      <a:noFill/>
                    </a:lnB>
                    <a:noFill/>
                  </a:tcPr>
                </a:tc>
                <a:tc>
                  <a:txBody>
                    <a:bodyPr rIns="320040" anchor="ctr">
                      <a:noAutofit/>
                    </a:bodyPr>
                    <a:p>
                      <a:pPr algn="r" defTabSz="914400">
                        <a:lnSpc>
                          <a:spcPct val="100000"/>
                        </a:lnSpc>
                      </a:pPr>
                      <a:r>
                        <a:rPr b="0" lang="es-MX" sz="1400" spc="-1" strike="noStrike">
                          <a:solidFill>
                            <a:schemeClr val="dk1"/>
                          </a:solidFill>
                          <a:latin typeface="Quire Sans Pro Light"/>
                        </a:rPr>
                        <a:t>5 %</a:t>
                      </a:r>
                      <a:endParaRPr b="0" lang="es-MX" sz="1400" spc="-1" strike="noStrike">
                        <a:solidFill>
                          <a:srgbClr val="000000"/>
                        </a:solidFill>
                        <a:latin typeface="Arial"/>
                      </a:endParaRPr>
                    </a:p>
                  </a:txBody>
                  <a:tcPr anchor="ctr" marL="91440" marR="320040">
                    <a:lnL>
                      <a:noFill/>
                    </a:lnL>
                    <a:lnR w="6480">
                      <a:solidFill>
                        <a:srgbClr val="8c3a27"/>
                      </a:solidFill>
                      <a:prstDash val="solid"/>
                    </a:lnR>
                    <a:lnT>
                      <a:noFill/>
                    </a:lnT>
                    <a:lnB>
                      <a:noFill/>
                    </a:lnB>
                    <a:noFill/>
                  </a:tcPr>
                </a:tc>
              </a:tr>
              <a:tr h="356040">
                <a:tc>
                  <a:txBody>
                    <a:bodyPr lIns="288000" anchor="ctr">
                      <a:noAutofit/>
                    </a:bodyPr>
                    <a:p>
                      <a:pPr marL="457200" defTabSz="914400">
                        <a:lnSpc>
                          <a:spcPct val="100000"/>
                        </a:lnSpc>
                        <a:tabLst>
                          <a:tab algn="l" pos="0"/>
                        </a:tabLst>
                      </a:pPr>
                      <a:r>
                        <a:rPr b="0" lang="es-MX" sz="1400" spc="-1" strike="noStrike">
                          <a:solidFill>
                            <a:schemeClr val="dk1"/>
                          </a:solidFill>
                          <a:latin typeface="Quire Sans Pro Light"/>
                        </a:rPr>
                        <a:t>Investigación</a:t>
                      </a:r>
                      <a:endParaRPr b="0" lang="es-MX" sz="1400" spc="-1" strike="noStrike">
                        <a:solidFill>
                          <a:srgbClr val="000000"/>
                        </a:solidFill>
                        <a:latin typeface="Arial"/>
                      </a:endParaRPr>
                    </a:p>
                  </a:txBody>
                  <a:tcPr anchor="ctr" marL="288000" marR="91440">
                    <a:lnL w="6480">
                      <a:solidFill>
                        <a:srgbClr val="8c3a27"/>
                      </a:solidFill>
                      <a:prstDash val="solid"/>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281 250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2 400 000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anchor="ctr">
                      <a:noAutofit/>
                    </a:bodyPr>
                    <a:p>
                      <a:pPr algn="r" defTabSz="914400">
                        <a:lnSpc>
                          <a:spcPct val="100000"/>
                        </a:lnSpc>
                      </a:pPr>
                      <a:r>
                        <a:rPr b="0" lang="es-MX" sz="1400" spc="-1" strike="noStrike">
                          <a:solidFill>
                            <a:schemeClr val="dk1"/>
                          </a:solidFill>
                          <a:latin typeface="Quire Sans Pro Light"/>
                        </a:rPr>
                        <a:t>4 320 000</a:t>
                      </a:r>
                      <a:endParaRPr b="0" lang="es-MX" sz="1400" spc="-1" strike="noStrike">
                        <a:solidFill>
                          <a:srgbClr val="000000"/>
                        </a:solidFill>
                        <a:latin typeface="Arial"/>
                      </a:endParaRPr>
                    </a:p>
                  </a:txBody>
                  <a:tcPr anchor="ctr" marL="91440" marR="91440">
                    <a:lnL>
                      <a:noFill/>
                    </a:lnL>
                    <a:lnR>
                      <a:noFill/>
                    </a:lnR>
                    <a:lnT w="6480">
                      <a:solidFill>
                        <a:srgbClr val="8c3a27"/>
                      </a:solidFill>
                      <a:prstDash val="solid"/>
                    </a:lnT>
                    <a:lnB w="6480">
                      <a:solidFill>
                        <a:srgbClr val="8c3a27"/>
                      </a:solidFill>
                      <a:prstDash val="solid"/>
                    </a:lnB>
                    <a:noFill/>
                  </a:tcPr>
                </a:tc>
                <a:tc>
                  <a:txBody>
                    <a:bodyPr rIns="320040" anchor="ctr">
                      <a:noAutofit/>
                    </a:bodyPr>
                    <a:p>
                      <a:pPr algn="r" defTabSz="914400">
                        <a:lnSpc>
                          <a:spcPct val="100000"/>
                        </a:lnSpc>
                      </a:pPr>
                      <a:r>
                        <a:rPr b="0" lang="es-MX" sz="1400" spc="-1" strike="noStrike">
                          <a:solidFill>
                            <a:schemeClr val="dk1"/>
                          </a:solidFill>
                          <a:latin typeface="Quire Sans Pro Light"/>
                        </a:rPr>
                        <a:t>2 %</a:t>
                      </a:r>
                      <a:endParaRPr b="0" lang="es-MX" sz="1400" spc="-1" strike="noStrike">
                        <a:solidFill>
                          <a:srgbClr val="000000"/>
                        </a:solidFill>
                        <a:latin typeface="Arial"/>
                      </a:endParaRPr>
                    </a:p>
                  </a:txBody>
                  <a:tcPr anchor="ctr" marL="91440" marR="320040">
                    <a:lnL>
                      <a:noFill/>
                    </a:lnL>
                    <a:lnR w="6480">
                      <a:solidFill>
                        <a:srgbClr val="8c3a27"/>
                      </a:solidFill>
                      <a:prstDash val="solid"/>
                    </a:lnR>
                    <a:lnT w="6480">
                      <a:solidFill>
                        <a:srgbClr val="8c3a27"/>
                      </a:solidFill>
                      <a:prstDash val="solid"/>
                    </a:lnT>
                    <a:lnB w="6480">
                      <a:solidFill>
                        <a:srgbClr val="8c3a27"/>
                      </a:solidFill>
                      <a:prstDash val="solid"/>
                    </a:lnB>
                    <a:noFill/>
                  </a:tcPr>
                </a:tc>
              </a:tr>
              <a:tr h="356040">
                <a:tc>
                  <a:txBody>
                    <a:bodyPr lIns="288000" anchor="ctr">
                      <a:noAutofit/>
                    </a:bodyPr>
                    <a:p>
                      <a:pPr defTabSz="914400">
                        <a:lnSpc>
                          <a:spcPct val="100000"/>
                        </a:lnSpc>
                      </a:pPr>
                      <a:r>
                        <a:rPr b="1" lang="es-MX" sz="1400" spc="-1" strike="noStrike">
                          <a:solidFill>
                            <a:schemeClr val="dk1"/>
                          </a:solidFill>
                          <a:latin typeface="Quire Sans Pro Light"/>
                        </a:rPr>
                        <a:t>Gastos totales</a:t>
                      </a:r>
                      <a:endParaRPr b="0" lang="es-MX" sz="1400" spc="-1" strike="noStrike">
                        <a:solidFill>
                          <a:srgbClr val="000000"/>
                        </a:solidFill>
                        <a:latin typeface="Arial"/>
                      </a:endParaRPr>
                    </a:p>
                  </a:txBody>
                  <a:tcPr anchor="ctr" marL="288000" marR="91440">
                    <a:lnL w="6480">
                      <a:solidFill>
                        <a:srgbClr val="8c3a27"/>
                      </a:solidFill>
                      <a:prstDash val="solid"/>
                    </a:lnL>
                    <a:lnR>
                      <a:noFill/>
                    </a:lnR>
                    <a:lnT>
                      <a:noFill/>
                    </a:lnT>
                    <a:lnB w="6480">
                      <a:solidFill>
                        <a:srgbClr val="8c3a27"/>
                      </a:solidFill>
                      <a:prstDash val="solid"/>
                    </a:lnB>
                    <a:noFill/>
                  </a:tcPr>
                </a:tc>
                <a:tc>
                  <a:txBody>
                    <a:bodyPr anchor="ctr">
                      <a:noAutofit/>
                    </a:bodyPr>
                    <a:p>
                      <a:pPr algn="r" defTabSz="914400">
                        <a:lnSpc>
                          <a:spcPct val="100000"/>
                        </a:lnSpc>
                      </a:pPr>
                      <a:r>
                        <a:rPr b="1" lang="es-MX" sz="1400" spc="-1" strike="noStrike">
                          <a:solidFill>
                            <a:schemeClr val="dk1"/>
                          </a:solidFill>
                          <a:latin typeface="Quire Sans Pro Light"/>
                        </a:rPr>
                        <a:t>7 593 750</a:t>
                      </a:r>
                      <a:endParaRPr b="0" lang="es-MX" sz="1400" spc="-1" strike="noStrike">
                        <a:solidFill>
                          <a:srgbClr val="000000"/>
                        </a:solidFill>
                        <a:latin typeface="Arial"/>
                      </a:endParaRPr>
                    </a:p>
                  </a:txBody>
                  <a:tcPr anchor="ctr" marL="91440" marR="91440">
                    <a:lnL>
                      <a:noFill/>
                    </a:lnL>
                    <a:lnR>
                      <a:noFill/>
                    </a:lnR>
                    <a:lnT>
                      <a:noFill/>
                    </a:lnT>
                    <a:lnB w="6480">
                      <a:solidFill>
                        <a:srgbClr val="8c3a27"/>
                      </a:solidFill>
                      <a:prstDash val="solid"/>
                    </a:lnB>
                    <a:noFill/>
                  </a:tcPr>
                </a:tc>
                <a:tc>
                  <a:txBody>
                    <a:bodyPr anchor="ctr">
                      <a:noAutofit/>
                    </a:bodyPr>
                    <a:p>
                      <a:pPr algn="r" defTabSz="914400">
                        <a:lnSpc>
                          <a:spcPct val="100000"/>
                        </a:lnSpc>
                      </a:pPr>
                      <a:r>
                        <a:rPr b="1" lang="es-MX" sz="1400" spc="-1" strike="noStrike">
                          <a:solidFill>
                            <a:schemeClr val="dk1"/>
                          </a:solidFill>
                          <a:latin typeface="Quire Sans Pro Light"/>
                        </a:rPr>
                        <a:t>52 800 000</a:t>
                      </a:r>
                      <a:endParaRPr b="0" lang="es-MX" sz="1400" spc="-1" strike="noStrike">
                        <a:solidFill>
                          <a:srgbClr val="000000"/>
                        </a:solidFill>
                        <a:latin typeface="Arial"/>
                      </a:endParaRPr>
                    </a:p>
                  </a:txBody>
                  <a:tcPr anchor="ctr" marL="91440" marR="91440">
                    <a:lnL>
                      <a:noFill/>
                    </a:lnL>
                    <a:lnR>
                      <a:noFill/>
                    </a:lnR>
                    <a:lnT>
                      <a:noFill/>
                    </a:lnT>
                    <a:lnB w="6480">
                      <a:solidFill>
                        <a:srgbClr val="8c3a27"/>
                      </a:solidFill>
                      <a:prstDash val="solid"/>
                    </a:lnB>
                    <a:noFill/>
                  </a:tcPr>
                </a:tc>
                <a:tc>
                  <a:txBody>
                    <a:bodyPr anchor="ctr">
                      <a:noAutofit/>
                    </a:bodyPr>
                    <a:p>
                      <a:pPr algn="r" defTabSz="914400">
                        <a:lnSpc>
                          <a:spcPct val="100000"/>
                        </a:lnSpc>
                      </a:pPr>
                      <a:r>
                        <a:rPr b="1" lang="es-MX" sz="1400" spc="-1" strike="noStrike">
                          <a:solidFill>
                            <a:schemeClr val="dk1"/>
                          </a:solidFill>
                          <a:latin typeface="Quire Sans Pro Light"/>
                        </a:rPr>
                        <a:t>187 920 000</a:t>
                      </a:r>
                      <a:endParaRPr b="0" lang="es-MX" sz="1400" spc="-1" strike="noStrike">
                        <a:solidFill>
                          <a:srgbClr val="000000"/>
                        </a:solidFill>
                        <a:latin typeface="Arial"/>
                      </a:endParaRPr>
                    </a:p>
                  </a:txBody>
                  <a:tcPr anchor="ctr" marL="91440" marR="91440">
                    <a:lnL>
                      <a:noFill/>
                    </a:lnL>
                    <a:lnR>
                      <a:noFill/>
                    </a:lnR>
                    <a:lnT>
                      <a:noFill/>
                    </a:lnT>
                    <a:lnB w="6480">
                      <a:solidFill>
                        <a:srgbClr val="8c3a27"/>
                      </a:solidFill>
                      <a:prstDash val="solid"/>
                    </a:lnB>
                    <a:noFill/>
                  </a:tcPr>
                </a:tc>
                <a:tc>
                  <a:txBody>
                    <a:bodyPr rIns="320040" anchor="ctr">
                      <a:noAutofit/>
                    </a:bodyPr>
                    <a:p>
                      <a:endParaRPr b="0" lang="es-MX" sz="1400" spc="-1" strike="noStrike">
                        <a:solidFill>
                          <a:schemeClr val="dk1"/>
                        </a:solidFill>
                        <a:latin typeface="Quire Sans Pro Light"/>
                      </a:endParaRPr>
                    </a:p>
                  </a:txBody>
                  <a:tcPr anchor="ctr" marL="91440" marR="320040">
                    <a:lnL>
                      <a:noFill/>
                    </a:lnL>
                    <a:lnR w="6480">
                      <a:solidFill>
                        <a:srgbClr val="8c3a27"/>
                      </a:solidFill>
                      <a:prstDash val="solid"/>
                    </a:lnR>
                    <a:lnT>
                      <a:noFill/>
                    </a:lnT>
                    <a:lnB w="6480">
                      <a:solidFill>
                        <a:srgbClr val="8c3a27"/>
                      </a:solidFill>
                      <a:prstDash val="solid"/>
                    </a:lnB>
                    <a:noFill/>
                  </a:tcPr>
                </a:tc>
              </a:tr>
            </a:tbl>
          </a:graphicData>
        </a:graphic>
      </p:graphicFrame>
      <p:sp>
        <p:nvSpPr>
          <p:cNvPr id="285" name="PlaceHolder 2"/>
          <p:cNvSpPr>
            <a:spLocks noGrp="1"/>
          </p:cNvSpPr>
          <p:nvPr>
            <p:ph type="dt" idx="6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s-MX" sz="1000" spc="-1" strike="noStrike">
                <a:solidFill>
                  <a:schemeClr val="dk1">
                    <a:lumMod val="50000"/>
                    <a:lumOff val="50000"/>
                  </a:schemeClr>
                </a:solidFill>
                <a:latin typeface="Quire Sans Pro Light"/>
              </a:defRPr>
            </a:lvl1pPr>
          </a:lstStyle>
          <a:p>
            <a:pPr indent="0" defTabSz="914400">
              <a:lnSpc>
                <a:spcPct val="100000"/>
              </a:lnSpc>
              <a:buNone/>
            </a:pPr>
            <a:r>
              <a:rPr b="0" lang="es-MX" sz="1000" spc="-1" strike="noStrike">
                <a:solidFill>
                  <a:schemeClr val="dk1">
                    <a:lumMod val="50000"/>
                    <a:lumOff val="50000"/>
                  </a:schemeClr>
                </a:solidFill>
                <a:latin typeface="Quire Sans Pro Light"/>
              </a:rPr>
              <a:t>20XX</a:t>
            </a:r>
            <a:endParaRPr b="0" lang="es-MX" sz="1000" spc="-1" strike="noStrike">
              <a:solidFill>
                <a:srgbClr val="000000"/>
              </a:solidFill>
              <a:latin typeface="Times New Roman"/>
            </a:endParaRPr>
          </a:p>
        </p:txBody>
      </p:sp>
      <p:sp>
        <p:nvSpPr>
          <p:cNvPr id="286" name="PlaceHolder 3"/>
          <p:cNvSpPr>
            <a:spLocks noGrp="1"/>
          </p:cNvSpPr>
          <p:nvPr>
            <p:ph type="ftr" idx="68"/>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s-MX" sz="1000" spc="-1" strike="noStrike">
                <a:solidFill>
                  <a:schemeClr val="dk1">
                    <a:lumMod val="50000"/>
                    <a:lumOff val="50000"/>
                  </a:schemeClr>
                </a:solidFill>
                <a:latin typeface="Quire Sans Pro Light"/>
              </a:defRPr>
            </a:lvl1pPr>
          </a:lstStyle>
          <a:p>
            <a:pPr indent="0" algn="ctr" defTabSz="914400">
              <a:lnSpc>
                <a:spcPct val="100000"/>
              </a:lnSpc>
              <a:buNone/>
            </a:pPr>
            <a:r>
              <a:rPr b="0" lang="es-MX" sz="1000" spc="-1" strike="noStrike">
                <a:solidFill>
                  <a:schemeClr val="dk1">
                    <a:lumMod val="50000"/>
                    <a:lumOff val="50000"/>
                  </a:schemeClr>
                </a:solidFill>
                <a:latin typeface="Quire Sans Pro Light"/>
              </a:rPr>
              <a:t>Plan de negocios de Contoso</a:t>
            </a:r>
            <a:endParaRPr b="0" lang="es-MX" sz="1000" spc="-1" strike="noStrike">
              <a:solidFill>
                <a:srgbClr val="000000"/>
              </a:solidFill>
              <a:latin typeface="Times New Roman"/>
            </a:endParaRPr>
          </a:p>
        </p:txBody>
      </p:sp>
      <p:sp>
        <p:nvSpPr>
          <p:cNvPr id="287" name="PlaceHolder 4"/>
          <p:cNvSpPr>
            <a:spLocks noGrp="1"/>
          </p:cNvSpPr>
          <p:nvPr>
            <p:ph type="sldNum" idx="6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s-MX" sz="1000" spc="-1" strike="noStrike">
                <a:solidFill>
                  <a:schemeClr val="dk1">
                    <a:lumMod val="50000"/>
                    <a:lumOff val="50000"/>
                  </a:schemeClr>
                </a:solidFill>
                <a:latin typeface="Quire Sans Pro Light"/>
              </a:defRPr>
            </a:lvl1pPr>
          </a:lstStyle>
          <a:p>
            <a:pPr indent="0" algn="r" defTabSz="914400">
              <a:lnSpc>
                <a:spcPct val="100000"/>
              </a:lnSpc>
              <a:buNone/>
            </a:pPr>
            <a:fld id="{26988753-2E9C-4F4A-B90F-69B6206D9A72}" type="slidenum">
              <a:rPr b="0" lang="es-MX" sz="1000" spc="-1" strike="noStrike">
                <a:solidFill>
                  <a:schemeClr val="dk1">
                    <a:lumMod val="50000"/>
                    <a:lumOff val="50000"/>
                  </a:schemeClr>
                </a:solidFill>
                <a:latin typeface="Quire Sans Pro Light"/>
              </a:rPr>
              <a:t>9</a:t>
            </a:fld>
            <a:endParaRPr b="0" lang="es-MX"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Tema de Offic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pitchFamily="0" charset="1"/>
        <a:ea typeface=""/>
        <a:cs typeface=""/>
      </a:majorFont>
      <a:minorFont>
        <a:latin typeface="Quire Sans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{B4C3D4FC-08A0-4616-BB08-5031315259DC}tf10081922_win32</Template>
  <TotalTime>40</TotalTime>
  <Application>LibreOffice/24.2.6.2$Linux_X86_64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2024-11-22T04:08:53Z</dcterms:created>
  <dc:creator>Axel Tomas Baltierra Hernandez</dc:creator>
  <dc:description/>
  <dc:language>es-MX</dc:language>
  <cp:lastModifiedBy/>
  <dcterms:modified xsi:type="dcterms:W3CDTF">2024-11-22T09:37:31Z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Notes">
    <vt:i4>14</vt:i4>
  </property>
  <property fmtid="{D5CDD505-2E9C-101B-9397-08002B2CF9AE}" pid="5" name="PresentationFormat">
    <vt:lpwstr>Widescreen</vt:lpwstr>
  </property>
  <property fmtid="{D5CDD505-2E9C-101B-9397-08002B2CF9AE}" pid="6" name="Slides">
    <vt:i4>28</vt:i4>
  </property>
</Properties>
</file>